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84" r:id="rId2"/>
    <p:sldMasterId id="2147483696" r:id="rId3"/>
  </p:sldMasterIdLst>
  <p:notesMasterIdLst>
    <p:notesMasterId r:id="rId3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12192000" cy="6858000"/>
  <p:notesSz cx="7008813" cy="92948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" providerId="Windows Live" clId="Web-{205007B6-F5C2-4B14-9EAE-7B954410B708}"/>
    <pc:docChg chg="modSld">
      <pc:chgData name="Guest" userId="" providerId="Windows Live" clId="Web-{205007B6-F5C2-4B14-9EAE-7B954410B708}" dt="2017-12-27T02:01:16.991" v="852"/>
      <pc:docMkLst>
        <pc:docMk/>
      </pc:docMkLst>
      <pc:sldChg chg="addSp delSp modSp">
        <pc:chgData name="Guest" userId="" providerId="Windows Live" clId="Web-{205007B6-F5C2-4B14-9EAE-7B954410B708}" dt="2017-12-27T02:01:16.991" v="852"/>
        <pc:sldMkLst>
          <pc:docMk/>
          <pc:sldMk cId="0" sldId="271"/>
        </pc:sldMkLst>
        <pc:picChg chg="add mod">
          <ac:chgData name="Guest" userId="" providerId="Windows Live" clId="Web-{205007B6-F5C2-4B14-9EAE-7B954410B708}" dt="2017-12-27T02:00:39.119" v="850"/>
          <ac:picMkLst>
            <pc:docMk/>
            <pc:sldMk cId="0" sldId="271"/>
            <ac:picMk id="2" creationId="{ECAD75DC-9FA8-4434-BDFC-0002152C1901}"/>
          </ac:picMkLst>
        </pc:picChg>
        <pc:picChg chg="add mod">
          <ac:chgData name="Guest" userId="" providerId="Windows Live" clId="Web-{205007B6-F5C2-4B14-9EAE-7B954410B708}" dt="2017-12-27T02:01:16.991" v="852"/>
          <ac:picMkLst>
            <pc:docMk/>
            <pc:sldMk cId="0" sldId="271"/>
            <ac:picMk id="4" creationId="{A1A88B1D-3CE9-445B-8216-2A84CCE9E494}"/>
          </ac:picMkLst>
        </pc:picChg>
        <pc:picChg chg="del">
          <ac:chgData name="Guest" userId="" providerId="Windows Live" clId="Web-{205007B6-F5C2-4B14-9EAE-7B954410B708}" dt="2017-12-27T01:59:12.876" v="847"/>
          <ac:picMkLst>
            <pc:docMk/>
            <pc:sldMk cId="0" sldId="271"/>
            <ac:picMk id="69636" creationId="{00000000-0000-0000-0000-000000000000}"/>
          </ac:picMkLst>
        </pc:picChg>
      </pc:sldChg>
      <pc:sldChg chg="addSp delSp modSp">
        <pc:chgData name="Guest" userId="" providerId="Windows Live" clId="Web-{205007B6-F5C2-4B14-9EAE-7B954410B708}" dt="2017-12-27T01:58:26.669" v="846"/>
        <pc:sldMkLst>
          <pc:docMk/>
          <pc:sldMk cId="0" sldId="274"/>
        </pc:sldMkLst>
        <pc:picChg chg="add mod">
          <ac:chgData name="Guest" userId="" providerId="Windows Live" clId="Web-{205007B6-F5C2-4B14-9EAE-7B954410B708}" dt="2017-12-27T01:57:57.903" v="842"/>
          <ac:picMkLst>
            <pc:docMk/>
            <pc:sldMk cId="0" sldId="274"/>
            <ac:picMk id="2" creationId="{450D31B5-1B27-48E9-84D6-365F6037E116}"/>
          </ac:picMkLst>
        </pc:picChg>
        <pc:picChg chg="add mod">
          <ac:chgData name="Guest" userId="" providerId="Windows Live" clId="Web-{205007B6-F5C2-4B14-9EAE-7B954410B708}" dt="2017-12-27T01:58:26.669" v="846"/>
          <ac:picMkLst>
            <pc:docMk/>
            <pc:sldMk cId="0" sldId="274"/>
            <ac:picMk id="4" creationId="{7EBCF5EC-AA01-4EAF-BBDC-17F02075EF8C}"/>
          </ac:picMkLst>
        </pc:picChg>
        <pc:picChg chg="del">
          <ac:chgData name="Guest" userId="" providerId="Windows Live" clId="Web-{205007B6-F5C2-4B14-9EAE-7B954410B708}" dt="2017-12-27T01:56:57.644" v="839"/>
          <ac:picMkLst>
            <pc:docMk/>
            <pc:sldMk cId="0" sldId="274"/>
            <ac:picMk id="75780" creationId="{00000000-0000-0000-0000-000000000000}"/>
          </ac:picMkLst>
        </pc:picChg>
        <pc:picChg chg="del">
          <ac:chgData name="Guest" userId="" providerId="Windows Live" clId="Web-{205007B6-F5C2-4B14-9EAE-7B954410B708}" dt="2017-12-27T01:56:55.831" v="838"/>
          <ac:picMkLst>
            <pc:docMk/>
            <pc:sldMk cId="0" sldId="274"/>
            <ac:picMk id="75781" creationId="{00000000-0000-0000-0000-000000000000}"/>
          </ac:picMkLst>
        </pc:picChg>
      </pc:sldChg>
      <pc:sldChg chg="addSp delSp modSp">
        <pc:chgData name="Guest" userId="" providerId="Windows Live" clId="Web-{205007B6-F5C2-4B14-9EAE-7B954410B708}" dt="2017-12-27T01:56:51.565" v="837"/>
        <pc:sldMkLst>
          <pc:docMk/>
          <pc:sldMk cId="0" sldId="275"/>
        </pc:sldMkLst>
        <pc:picChg chg="add mod">
          <ac:chgData name="Guest" userId="" providerId="Windows Live" clId="Web-{205007B6-F5C2-4B14-9EAE-7B954410B708}" dt="2017-12-27T01:56:51.565" v="837"/>
          <ac:picMkLst>
            <pc:docMk/>
            <pc:sldMk cId="0" sldId="275"/>
            <ac:picMk id="2" creationId="{56D01952-EFC9-4B17-AB0F-EE05CB9EB253}"/>
          </ac:picMkLst>
        </pc:picChg>
        <pc:picChg chg="del">
          <ac:chgData name="Guest" userId="" providerId="Windows Live" clId="Web-{205007B6-F5C2-4B14-9EAE-7B954410B708}" dt="2017-12-27T01:56:03.621" v="830"/>
          <ac:picMkLst>
            <pc:docMk/>
            <pc:sldMk cId="0" sldId="275"/>
            <ac:picMk id="77828" creationId="{00000000-0000-0000-0000-000000000000}"/>
          </ac:picMkLst>
        </pc:picChg>
      </pc:sldChg>
      <pc:sldChg chg="modSp">
        <pc:chgData name="Guest" userId="" providerId="Windows Live" clId="Web-{205007B6-F5C2-4B14-9EAE-7B954410B708}" dt="2017-12-27T01:25:33.134" v="18"/>
        <pc:sldMkLst>
          <pc:docMk/>
          <pc:sldMk cId="0" sldId="276"/>
        </pc:sldMkLst>
        <pc:spChg chg="mod">
          <ac:chgData name="Guest" userId="" providerId="Windows Live" clId="Web-{205007B6-F5C2-4B14-9EAE-7B954410B708}" dt="2017-12-27T01:25:33.134" v="18"/>
          <ac:spMkLst>
            <pc:docMk/>
            <pc:sldMk cId="0" sldId="276"/>
            <ac:spMk id="25602" creationId="{00000000-0000-0000-0000-000000000000}"/>
          </ac:spMkLst>
        </pc:spChg>
        <pc:spChg chg="mod">
          <ac:chgData name="Guest" userId="" providerId="Windows Live" clId="Web-{205007B6-F5C2-4B14-9EAE-7B954410B708}" dt="2017-12-27T01:24:58.800" v="7"/>
          <ac:spMkLst>
            <pc:docMk/>
            <pc:sldMk cId="0" sldId="276"/>
            <ac:spMk id="79874" creationId="{00000000-0000-0000-0000-000000000000}"/>
          </ac:spMkLst>
        </pc:spChg>
      </pc:sldChg>
      <pc:sldChg chg="modSp">
        <pc:chgData name="Guest" userId="" providerId="Windows Live" clId="Web-{205007B6-F5C2-4B14-9EAE-7B954410B708}" dt="2017-12-27T01:24:54.565" v="4"/>
        <pc:sldMkLst>
          <pc:docMk/>
          <pc:sldMk cId="0" sldId="277"/>
        </pc:sldMkLst>
        <pc:spChg chg="mod">
          <ac:chgData name="Guest" userId="" providerId="Windows Live" clId="Web-{205007B6-F5C2-4B14-9EAE-7B954410B708}" dt="2017-12-27T01:24:54.565" v="4"/>
          <ac:spMkLst>
            <pc:docMk/>
            <pc:sldMk cId="0" sldId="277"/>
            <ac:spMk id="81922" creationId="{00000000-0000-0000-0000-000000000000}"/>
          </ac:spMkLst>
        </pc:spChg>
      </pc:sldChg>
      <pc:sldChg chg="modSp">
        <pc:chgData name="Guest" userId="" providerId="Windows Live" clId="Web-{205007B6-F5C2-4B14-9EAE-7B954410B708}" dt="2017-12-27T01:25:43.416" v="21"/>
        <pc:sldMkLst>
          <pc:docMk/>
          <pc:sldMk cId="0" sldId="278"/>
        </pc:sldMkLst>
        <pc:spChg chg="mod">
          <ac:chgData name="Guest" userId="" providerId="Windows Live" clId="Web-{205007B6-F5C2-4B14-9EAE-7B954410B708}" dt="2017-12-27T01:25:43.416" v="21"/>
          <ac:spMkLst>
            <pc:docMk/>
            <pc:sldMk cId="0" sldId="278"/>
            <ac:spMk id="83970" creationId="{00000000-0000-0000-0000-000000000000}"/>
          </ac:spMkLst>
        </pc:spChg>
      </pc:sldChg>
      <pc:sldChg chg="addSp delSp modSp">
        <pc:chgData name="Guest" userId="" providerId="Windows Live" clId="Web-{205007B6-F5C2-4B14-9EAE-7B954410B708}" dt="2017-12-27T01:55:06.543" v="829"/>
        <pc:sldMkLst>
          <pc:docMk/>
          <pc:sldMk cId="0" sldId="279"/>
        </pc:sldMkLst>
        <pc:spChg chg="mod">
          <ac:chgData name="Guest" userId="" providerId="Windows Live" clId="Web-{205007B6-F5C2-4B14-9EAE-7B954410B708}" dt="2017-12-27T01:26:03.628" v="24"/>
          <ac:spMkLst>
            <pc:docMk/>
            <pc:sldMk cId="0" sldId="279"/>
            <ac:spMk id="86018" creationId="{00000000-0000-0000-0000-000000000000}"/>
          </ac:spMkLst>
        </pc:spChg>
        <pc:spChg chg="del">
          <ac:chgData name="Guest" userId="" providerId="Windows Live" clId="Web-{205007B6-F5C2-4B14-9EAE-7B954410B708}" dt="2017-12-27T01:53:59.249" v="809"/>
          <ac:spMkLst>
            <pc:docMk/>
            <pc:sldMk cId="0" sldId="279"/>
            <ac:spMk id="86019" creationId="{00000000-0000-0000-0000-000000000000}"/>
          </ac:spMkLst>
        </pc:spChg>
        <pc:spChg chg="del">
          <ac:chgData name="Guest" userId="" providerId="Windows Live" clId="Web-{205007B6-F5C2-4B14-9EAE-7B954410B708}" dt="2017-12-27T01:53:38.576" v="803"/>
          <ac:spMkLst>
            <pc:docMk/>
            <pc:sldMk cId="0" sldId="279"/>
            <ac:spMk id="86020" creationId="{00000000-0000-0000-0000-000000000000}"/>
          </ac:spMkLst>
        </pc:spChg>
        <pc:spChg chg="del">
          <ac:chgData name="Guest" userId="" providerId="Windows Live" clId="Web-{205007B6-F5C2-4B14-9EAE-7B954410B708}" dt="2017-12-27T01:54:40.070" v="823"/>
          <ac:spMkLst>
            <pc:docMk/>
            <pc:sldMk cId="0" sldId="279"/>
            <ac:spMk id="86021" creationId="{00000000-0000-0000-0000-000000000000}"/>
          </ac:spMkLst>
        </pc:spChg>
        <pc:spChg chg="del">
          <ac:chgData name="Guest" userId="" providerId="Windows Live" clId="Web-{205007B6-F5C2-4B14-9EAE-7B954410B708}" dt="2017-12-27T01:54:37.929" v="822"/>
          <ac:spMkLst>
            <pc:docMk/>
            <pc:sldMk cId="0" sldId="279"/>
            <ac:spMk id="86022" creationId="{00000000-0000-0000-0000-000000000000}"/>
          </ac:spMkLst>
        </pc:spChg>
        <pc:spChg chg="del">
          <ac:chgData name="Guest" userId="" providerId="Windows Live" clId="Web-{205007B6-F5C2-4B14-9EAE-7B954410B708}" dt="2017-12-27T01:54:35.008" v="821"/>
          <ac:spMkLst>
            <pc:docMk/>
            <pc:sldMk cId="0" sldId="279"/>
            <ac:spMk id="86023" creationId="{00000000-0000-0000-0000-000000000000}"/>
          </ac:spMkLst>
        </pc:spChg>
        <pc:spChg chg="del">
          <ac:chgData name="Guest" userId="" providerId="Windows Live" clId="Web-{205007B6-F5C2-4B14-9EAE-7B954410B708}" dt="2017-12-27T01:54:32.539" v="820"/>
          <ac:spMkLst>
            <pc:docMk/>
            <pc:sldMk cId="0" sldId="279"/>
            <ac:spMk id="86024" creationId="{00000000-0000-0000-0000-000000000000}"/>
          </ac:spMkLst>
        </pc:spChg>
        <pc:spChg chg="del">
          <ac:chgData name="Guest" userId="" providerId="Windows Live" clId="Web-{205007B6-F5C2-4B14-9EAE-7B954410B708}" dt="2017-12-27T01:54:30.289" v="819"/>
          <ac:spMkLst>
            <pc:docMk/>
            <pc:sldMk cId="0" sldId="279"/>
            <ac:spMk id="86025" creationId="{00000000-0000-0000-0000-000000000000}"/>
          </ac:spMkLst>
        </pc:spChg>
        <pc:spChg chg="del mod">
          <ac:chgData name="Guest" userId="" providerId="Windows Live" clId="Web-{205007B6-F5C2-4B14-9EAE-7B954410B708}" dt="2017-12-27T01:54:02.327" v="810"/>
          <ac:spMkLst>
            <pc:docMk/>
            <pc:sldMk cId="0" sldId="279"/>
            <ac:spMk id="86026" creationId="{00000000-0000-0000-0000-000000000000}"/>
          </ac:spMkLst>
        </pc:spChg>
        <pc:spChg chg="del">
          <ac:chgData name="Guest" userId="" providerId="Windows Live" clId="Web-{205007B6-F5C2-4B14-9EAE-7B954410B708}" dt="2017-12-27T01:54:04.327" v="811"/>
          <ac:spMkLst>
            <pc:docMk/>
            <pc:sldMk cId="0" sldId="279"/>
            <ac:spMk id="86027" creationId="{00000000-0000-0000-0000-000000000000}"/>
          </ac:spMkLst>
        </pc:spChg>
        <pc:spChg chg="del">
          <ac:chgData name="Guest" userId="" providerId="Windows Live" clId="Web-{205007B6-F5C2-4B14-9EAE-7B954410B708}" dt="2017-12-27T01:54:06.140" v="812"/>
          <ac:spMkLst>
            <pc:docMk/>
            <pc:sldMk cId="0" sldId="279"/>
            <ac:spMk id="86028" creationId="{00000000-0000-0000-0000-000000000000}"/>
          </ac:spMkLst>
        </pc:spChg>
        <pc:spChg chg="del mod">
          <ac:chgData name="Guest" userId="" providerId="Windows Live" clId="Web-{205007B6-F5C2-4B14-9EAE-7B954410B708}" dt="2017-12-27T01:54:16.733" v="815"/>
          <ac:spMkLst>
            <pc:docMk/>
            <pc:sldMk cId="0" sldId="279"/>
            <ac:spMk id="86029" creationId="{00000000-0000-0000-0000-000000000000}"/>
          </ac:spMkLst>
        </pc:spChg>
        <pc:spChg chg="del">
          <ac:chgData name="Guest" userId="" providerId="Windows Live" clId="Web-{205007B6-F5C2-4B14-9EAE-7B954410B708}" dt="2017-12-27T01:54:19.267" v="816"/>
          <ac:spMkLst>
            <pc:docMk/>
            <pc:sldMk cId="0" sldId="279"/>
            <ac:spMk id="86030" creationId="{00000000-0000-0000-0000-000000000000}"/>
          </ac:spMkLst>
        </pc:spChg>
        <pc:spChg chg="del">
          <ac:chgData name="Guest" userId="" providerId="Windows Live" clId="Web-{205007B6-F5C2-4B14-9EAE-7B954410B708}" dt="2017-12-27T01:54:13.187" v="814"/>
          <ac:spMkLst>
            <pc:docMk/>
            <pc:sldMk cId="0" sldId="279"/>
            <ac:spMk id="86031" creationId="{00000000-0000-0000-0000-000000000000}"/>
          </ac:spMkLst>
        </pc:spChg>
        <pc:spChg chg="del">
          <ac:chgData name="Guest" userId="" providerId="Windows Live" clId="Web-{205007B6-F5C2-4B14-9EAE-7B954410B708}" dt="2017-12-27T01:53:45.061" v="805"/>
          <ac:spMkLst>
            <pc:docMk/>
            <pc:sldMk cId="0" sldId="279"/>
            <ac:spMk id="86032" creationId="{00000000-0000-0000-0000-000000000000}"/>
          </ac:spMkLst>
        </pc:spChg>
        <pc:spChg chg="del">
          <ac:chgData name="Guest" userId="" providerId="Windows Live" clId="Web-{205007B6-F5C2-4B14-9EAE-7B954410B708}" dt="2017-12-27T01:54:42.398" v="824"/>
          <ac:spMkLst>
            <pc:docMk/>
            <pc:sldMk cId="0" sldId="279"/>
            <ac:spMk id="86033" creationId="{00000000-0000-0000-0000-000000000000}"/>
          </ac:spMkLst>
        </pc:spChg>
        <pc:spChg chg="del">
          <ac:chgData name="Guest" userId="" providerId="Windows Live" clId="Web-{205007B6-F5C2-4B14-9EAE-7B954410B708}" dt="2017-12-27T01:54:28.086" v="818"/>
          <ac:spMkLst>
            <pc:docMk/>
            <pc:sldMk cId="0" sldId="279"/>
            <ac:spMk id="86034" creationId="{00000000-0000-0000-0000-000000000000}"/>
          </ac:spMkLst>
        </pc:spChg>
        <pc:spChg chg="del mod">
          <ac:chgData name="Guest" userId="" providerId="Windows Live" clId="Web-{205007B6-F5C2-4B14-9EAE-7B954410B708}" dt="2017-12-27T01:54:25.470" v="817"/>
          <ac:spMkLst>
            <pc:docMk/>
            <pc:sldMk cId="0" sldId="279"/>
            <ac:spMk id="86035" creationId="{00000000-0000-0000-0000-000000000000}"/>
          </ac:spMkLst>
        </pc:spChg>
        <pc:spChg chg="del mod">
          <ac:chgData name="Guest" userId="" providerId="Windows Live" clId="Web-{205007B6-F5C2-4B14-9EAE-7B954410B708}" dt="2017-12-27T01:53:53.218" v="807"/>
          <ac:spMkLst>
            <pc:docMk/>
            <pc:sldMk cId="0" sldId="279"/>
            <ac:spMk id="86036" creationId="{00000000-0000-0000-0000-000000000000}"/>
          </ac:spMkLst>
        </pc:spChg>
        <pc:picChg chg="add mod">
          <ac:chgData name="Guest" userId="" providerId="Windows Live" clId="Web-{205007B6-F5C2-4B14-9EAE-7B954410B708}" dt="2017-12-27T01:55:06.543" v="829"/>
          <ac:picMkLst>
            <pc:docMk/>
            <pc:sldMk cId="0" sldId="279"/>
            <ac:picMk id="2" creationId="{8E386095-01AE-486E-B898-C8EB43DCAA42}"/>
          </ac:picMkLst>
        </pc:picChg>
      </pc:sldChg>
      <pc:sldChg chg="modSp">
        <pc:chgData name="Guest" userId="" providerId="Windows Live" clId="Web-{205007B6-F5C2-4B14-9EAE-7B954410B708}" dt="2017-12-27T01:26:15.362" v="30"/>
        <pc:sldMkLst>
          <pc:docMk/>
          <pc:sldMk cId="0" sldId="280"/>
        </pc:sldMkLst>
        <pc:spChg chg="mod">
          <ac:chgData name="Guest" userId="" providerId="Windows Live" clId="Web-{205007B6-F5C2-4B14-9EAE-7B954410B708}" dt="2017-12-27T01:26:15.362" v="30"/>
          <ac:spMkLst>
            <pc:docMk/>
            <pc:sldMk cId="0" sldId="280"/>
            <ac:spMk id="88066" creationId="{00000000-0000-0000-0000-000000000000}"/>
          </ac:spMkLst>
        </pc:spChg>
      </pc:sldChg>
      <pc:sldChg chg="modSp">
        <pc:chgData name="Guest" userId="" providerId="Windows Live" clId="Web-{205007B6-F5C2-4B14-9EAE-7B954410B708}" dt="2017-12-27T01:26:25.566" v="35"/>
        <pc:sldMkLst>
          <pc:docMk/>
          <pc:sldMk cId="0" sldId="281"/>
        </pc:sldMkLst>
        <pc:spChg chg="mod">
          <ac:chgData name="Guest" userId="" providerId="Windows Live" clId="Web-{205007B6-F5C2-4B14-9EAE-7B954410B708}" dt="2017-12-27T01:26:25.566" v="35"/>
          <ac:spMkLst>
            <pc:docMk/>
            <pc:sldMk cId="0" sldId="281"/>
            <ac:spMk id="90114" creationId="{00000000-0000-0000-0000-000000000000}"/>
          </ac:spMkLst>
        </pc:spChg>
      </pc:sldChg>
      <pc:sldChg chg="modSp">
        <pc:chgData name="Guest" userId="" providerId="Windows Live" clId="Web-{205007B6-F5C2-4B14-9EAE-7B954410B708}" dt="2017-12-27T01:26:33.534" v="43"/>
        <pc:sldMkLst>
          <pc:docMk/>
          <pc:sldMk cId="0" sldId="282"/>
        </pc:sldMkLst>
        <pc:spChg chg="mod">
          <ac:chgData name="Guest" userId="" providerId="Windows Live" clId="Web-{205007B6-F5C2-4B14-9EAE-7B954410B708}" dt="2017-12-27T01:26:33.534" v="43"/>
          <ac:spMkLst>
            <pc:docMk/>
            <pc:sldMk cId="0" sldId="282"/>
            <ac:spMk id="92162" creationId="{00000000-0000-0000-0000-000000000000}"/>
          </ac:spMkLst>
        </pc:spChg>
      </pc:sldChg>
      <pc:sldChg chg="addSp delSp modSp">
        <pc:chgData name="Guest" userId="" providerId="Windows Live" clId="Web-{205007B6-F5C2-4B14-9EAE-7B954410B708}" dt="2017-12-27T01:51:25.186" v="802"/>
        <pc:sldMkLst>
          <pc:docMk/>
          <pc:sldMk cId="0" sldId="283"/>
        </pc:sldMkLst>
        <pc:spChg chg="mod">
          <ac:chgData name="Guest" userId="" providerId="Windows Live" clId="Web-{205007B6-F5C2-4B14-9EAE-7B954410B708}" dt="2017-12-27T01:29:18.688" v="52"/>
          <ac:spMkLst>
            <pc:docMk/>
            <pc:sldMk cId="0" sldId="283"/>
            <ac:spMk id="94210" creationId="{00000000-0000-0000-0000-000000000000}"/>
          </ac:spMkLst>
        </pc:spChg>
        <pc:picChg chg="add mod">
          <ac:chgData name="Guest" userId="" providerId="Windows Live" clId="Web-{205007B6-F5C2-4B14-9EAE-7B954410B708}" dt="2017-12-27T01:51:25.186" v="802"/>
          <ac:picMkLst>
            <pc:docMk/>
            <pc:sldMk cId="0" sldId="283"/>
            <ac:picMk id="2" creationId="{5039966B-8430-4084-A550-6ACE99A8E758}"/>
          </ac:picMkLst>
        </pc:picChg>
        <pc:picChg chg="del">
          <ac:chgData name="Guest" userId="" providerId="Windows Live" clId="Web-{205007B6-F5C2-4B14-9EAE-7B954410B708}" dt="2017-12-27T01:51:05.445" v="798"/>
          <ac:picMkLst>
            <pc:docMk/>
            <pc:sldMk cId="0" sldId="283"/>
            <ac:picMk id="94211" creationId="{00000000-0000-0000-0000-000000000000}"/>
          </ac:picMkLst>
        </pc:picChg>
      </pc:sldChg>
      <pc:sldChg chg="modSp">
        <pc:chgData name="Guest" userId="" providerId="Windows Live" clId="Web-{205007B6-F5C2-4B14-9EAE-7B954410B708}" dt="2017-12-27T01:29:26.688" v="54"/>
        <pc:sldMkLst>
          <pc:docMk/>
          <pc:sldMk cId="0" sldId="284"/>
        </pc:sldMkLst>
        <pc:spChg chg="mod">
          <ac:chgData name="Guest" userId="" providerId="Windows Live" clId="Web-{205007B6-F5C2-4B14-9EAE-7B954410B708}" dt="2017-12-27T01:29:26.688" v="54"/>
          <ac:spMkLst>
            <pc:docMk/>
            <pc:sldMk cId="0" sldId="284"/>
            <ac:spMk id="96258" creationId="{00000000-0000-0000-0000-000000000000}"/>
          </ac:spMkLst>
        </pc:spChg>
      </pc:sldChg>
      <pc:sldChg chg="addSp delSp modSp">
        <pc:chgData name="Guest" userId="" providerId="Windows Live" clId="Web-{205007B6-F5C2-4B14-9EAE-7B954410B708}" dt="2017-12-27T01:49:19.830" v="797"/>
        <pc:sldMkLst>
          <pc:docMk/>
          <pc:sldMk cId="0" sldId="285"/>
        </pc:sldMkLst>
        <pc:spChg chg="mod">
          <ac:chgData name="Guest" userId="" providerId="Windows Live" clId="Web-{205007B6-F5C2-4B14-9EAE-7B954410B708}" dt="2017-12-27T01:29:32.157" v="56"/>
          <ac:spMkLst>
            <pc:docMk/>
            <pc:sldMk cId="0" sldId="285"/>
            <ac:spMk id="98306" creationId="{00000000-0000-0000-0000-000000000000}"/>
          </ac:spMkLst>
        </pc:spChg>
        <pc:graphicFrameChg chg="add mod modGraphic">
          <ac:chgData name="Guest" userId="" providerId="Windows Live" clId="Web-{205007B6-F5C2-4B14-9EAE-7B954410B708}" dt="2017-12-27T01:49:17.627" v="796"/>
          <ac:graphicFrameMkLst>
            <pc:docMk/>
            <pc:sldMk cId="0" sldId="285"/>
            <ac:graphicFrameMk id="2" creationId="{69DD57A2-D65D-4893-BED9-DB8FDC5971D5}"/>
          </ac:graphicFrameMkLst>
        </pc:graphicFrameChg>
        <pc:picChg chg="del mod">
          <ac:chgData name="Guest" userId="" providerId="Windows Live" clId="Web-{205007B6-F5C2-4B14-9EAE-7B954410B708}" dt="2017-12-27T01:49:19.830" v="797"/>
          <ac:picMkLst>
            <pc:docMk/>
            <pc:sldMk cId="0" sldId="285"/>
            <ac:picMk id="98307" creationId="{00000000-0000-0000-0000-000000000000}"/>
          </ac:picMkLst>
        </pc:picChg>
      </pc:sldChg>
      <pc:sldChg chg="addSp delSp modSp">
        <pc:chgData name="Guest" userId="" providerId="Windows Live" clId="Web-{205007B6-F5C2-4B14-9EAE-7B954410B708}" dt="2017-12-27T01:44:25.089" v="536"/>
        <pc:sldMkLst>
          <pc:docMk/>
          <pc:sldMk cId="0" sldId="286"/>
        </pc:sldMkLst>
        <pc:spChg chg="mod">
          <ac:chgData name="Guest" userId="" providerId="Windows Live" clId="Web-{205007B6-F5C2-4B14-9EAE-7B954410B708}" dt="2017-12-27T01:43:13.552" v="444"/>
          <ac:spMkLst>
            <pc:docMk/>
            <pc:sldMk cId="0" sldId="286"/>
            <ac:spMk id="35842" creationId="{00000000-0000-0000-0000-000000000000}"/>
          </ac:spMkLst>
        </pc:spChg>
        <pc:spChg chg="mod">
          <ac:chgData name="Guest" userId="" providerId="Windows Live" clId="Web-{205007B6-F5C2-4B14-9EAE-7B954410B708}" dt="2017-12-27T01:29:42.579" v="59"/>
          <ac:spMkLst>
            <pc:docMk/>
            <pc:sldMk cId="0" sldId="286"/>
            <ac:spMk id="100354" creationId="{00000000-0000-0000-0000-000000000000}"/>
          </ac:spMkLst>
        </pc:spChg>
        <pc:graphicFrameChg chg="add mod modGraphic">
          <ac:chgData name="Guest" userId="" providerId="Windows Live" clId="Web-{205007B6-F5C2-4B14-9EAE-7B954410B708}" dt="2017-12-27T01:44:25.089" v="536"/>
          <ac:graphicFrameMkLst>
            <pc:docMk/>
            <pc:sldMk cId="0" sldId="286"/>
            <ac:graphicFrameMk id="2" creationId="{A746B415-B5D5-40BB-8278-E167C5C1CD74}"/>
          </ac:graphicFrameMkLst>
        </pc:graphicFrameChg>
        <pc:picChg chg="del">
          <ac:chgData name="Guest" userId="" providerId="Windows Live" clId="Web-{205007B6-F5C2-4B14-9EAE-7B954410B708}" dt="2017-12-27T01:43:15.334" v="445"/>
          <ac:picMkLst>
            <pc:docMk/>
            <pc:sldMk cId="0" sldId="286"/>
            <ac:picMk id="100356" creationId="{00000000-0000-0000-0000-000000000000}"/>
          </ac:picMkLst>
        </pc:picChg>
      </pc:sldChg>
      <pc:sldChg chg="delSp modSp">
        <pc:chgData name="Guest" userId="" providerId="Windows Live" clId="Web-{205007B6-F5C2-4B14-9EAE-7B954410B708}" dt="2017-12-27T01:42:15.216" v="428"/>
        <pc:sldMkLst>
          <pc:docMk/>
          <pc:sldMk cId="0" sldId="287"/>
        </pc:sldMkLst>
        <pc:spChg chg="mod">
          <ac:chgData name="Guest" userId="" providerId="Windows Live" clId="Web-{205007B6-F5C2-4B14-9EAE-7B954410B708}" dt="2017-12-27T01:29:49.783" v="62"/>
          <ac:spMkLst>
            <pc:docMk/>
            <pc:sldMk cId="0" sldId="287"/>
            <ac:spMk id="102402" creationId="{00000000-0000-0000-0000-000000000000}"/>
          </ac:spMkLst>
        </pc:spChg>
        <pc:picChg chg="del">
          <ac:chgData name="Guest" userId="" providerId="Windows Live" clId="Web-{205007B6-F5C2-4B14-9EAE-7B954410B708}" dt="2017-12-27T01:42:15.216" v="428"/>
          <ac:picMkLst>
            <pc:docMk/>
            <pc:sldMk cId="0" sldId="287"/>
            <ac:picMk id="102404" creationId="{00000000-0000-0000-0000-000000000000}"/>
          </ac:picMkLst>
        </pc:picChg>
      </pc:sldChg>
      <pc:sldChg chg="modSp">
        <pc:chgData name="Guest" userId="" providerId="Windows Live" clId="Web-{205007B6-F5C2-4B14-9EAE-7B954410B708}" dt="2017-12-27T01:30:00.283" v="64"/>
        <pc:sldMkLst>
          <pc:docMk/>
          <pc:sldMk cId="0" sldId="288"/>
        </pc:sldMkLst>
        <pc:spChg chg="mod">
          <ac:chgData name="Guest" userId="" providerId="Windows Live" clId="Web-{205007B6-F5C2-4B14-9EAE-7B954410B708}" dt="2017-12-27T01:30:00.283" v="64"/>
          <ac:spMkLst>
            <pc:docMk/>
            <pc:sldMk cId="0" sldId="288"/>
            <ac:spMk id="104450" creationId="{00000000-0000-0000-0000-000000000000}"/>
          </ac:spMkLst>
        </pc:spChg>
      </pc:sldChg>
      <pc:sldChg chg="addSp delSp modSp">
        <pc:chgData name="Guest" userId="" providerId="Windows Live" clId="Web-{205007B6-F5C2-4B14-9EAE-7B954410B708}" dt="2017-12-27T01:34:35.400" v="427"/>
        <pc:sldMkLst>
          <pc:docMk/>
          <pc:sldMk cId="0" sldId="289"/>
        </pc:sldMkLst>
        <pc:spChg chg="mod">
          <ac:chgData name="Guest" userId="" providerId="Windows Live" clId="Web-{205007B6-F5C2-4B14-9EAE-7B954410B708}" dt="2017-12-27T01:30:05.533" v="65"/>
          <ac:spMkLst>
            <pc:docMk/>
            <pc:sldMk cId="0" sldId="289"/>
            <ac:spMk id="106498" creationId="{00000000-0000-0000-0000-000000000000}"/>
          </ac:spMkLst>
        </pc:spChg>
        <pc:graphicFrameChg chg="add mod modGraphic">
          <ac:chgData name="Guest" userId="" providerId="Windows Live" clId="Web-{205007B6-F5C2-4B14-9EAE-7B954410B708}" dt="2017-12-27T01:34:30.587" v="426"/>
          <ac:graphicFrameMkLst>
            <pc:docMk/>
            <pc:sldMk cId="0" sldId="289"/>
            <ac:graphicFrameMk id="2" creationId="{BF811CAE-0860-41C1-9D34-9F0FC1C6D1B6}"/>
          </ac:graphicFrameMkLst>
        </pc:graphicFrameChg>
        <pc:picChg chg="del mod">
          <ac:chgData name="Guest" userId="" providerId="Windows Live" clId="Web-{205007B6-F5C2-4B14-9EAE-7B954410B708}" dt="2017-12-27T01:34:35.400" v="427"/>
          <ac:picMkLst>
            <pc:docMk/>
            <pc:sldMk cId="0" sldId="289"/>
            <ac:picMk id="106499" creationId="{00000000-0000-0000-0000-000000000000}"/>
          </ac:picMkLst>
        </pc:picChg>
      </pc:sldChg>
    </pc:docChg>
  </pc:docChgLst>
  <pc:docChgLst>
    <pc:chgData name="Guest" providerId="Windows Live" clId="Web-{15A2DA60-45F7-4E95-82DD-90DB664CCEB5}"/>
    <pc:docChg chg="modSld">
      <pc:chgData name="Guest" userId="" providerId="Windows Live" clId="Web-{15A2DA60-45F7-4E95-82DD-90DB664CCEB5}" dt="2017-12-24T23:51:59.979" v="723"/>
      <pc:docMkLst>
        <pc:docMk/>
      </pc:docMkLst>
      <pc:sldChg chg="modSp">
        <pc:chgData name="Guest" userId="" providerId="Windows Live" clId="Web-{15A2DA60-45F7-4E95-82DD-90DB664CCEB5}" dt="2017-12-24T23:00:10.974" v="29"/>
        <pc:sldMkLst>
          <pc:docMk/>
          <pc:sldMk cId="0" sldId="257"/>
        </pc:sldMkLst>
        <pc:spChg chg="mod">
          <ac:chgData name="Guest" userId="" providerId="Windows Live" clId="Web-{15A2DA60-45F7-4E95-82DD-90DB664CCEB5}" dt="2017-12-24T23:00:10.974" v="29"/>
          <ac:spMkLst>
            <pc:docMk/>
            <pc:sldMk cId="0" sldId="257"/>
            <ac:spMk id="6146" creationId="{00000000-0000-0000-0000-000000000000}"/>
          </ac:spMkLst>
        </pc:spChg>
        <pc:spChg chg="mod">
          <ac:chgData name="Guest" userId="" providerId="Windows Live" clId="Web-{15A2DA60-45F7-4E95-82DD-90DB664CCEB5}" dt="2017-12-24T22:59:14.346" v="2"/>
          <ac:spMkLst>
            <pc:docMk/>
            <pc:sldMk cId="0" sldId="257"/>
            <ac:spMk id="40962" creationId="{00000000-0000-0000-0000-000000000000}"/>
          </ac:spMkLst>
        </pc:spChg>
      </pc:sldChg>
      <pc:sldChg chg="modSp">
        <pc:chgData name="Guest" userId="" providerId="Windows Live" clId="Web-{15A2DA60-45F7-4E95-82DD-90DB664CCEB5}" dt="2017-12-24T23:02:26.672" v="68"/>
        <pc:sldMkLst>
          <pc:docMk/>
          <pc:sldMk cId="0" sldId="258"/>
        </pc:sldMkLst>
        <pc:spChg chg="mod">
          <ac:chgData name="Guest" userId="" providerId="Windows Live" clId="Web-{15A2DA60-45F7-4E95-82DD-90DB664CCEB5}" dt="2017-12-24T23:02:07.531" v="65"/>
          <ac:spMkLst>
            <pc:docMk/>
            <pc:sldMk cId="0" sldId="258"/>
            <ac:spMk id="7170" creationId="{00000000-0000-0000-0000-000000000000}"/>
          </ac:spMkLst>
        </pc:spChg>
        <pc:spChg chg="mod">
          <ac:chgData name="Guest" userId="" providerId="Windows Live" clId="Web-{15A2DA60-45F7-4E95-82DD-90DB664CCEB5}" dt="2017-12-24T23:02:26.672" v="68"/>
          <ac:spMkLst>
            <pc:docMk/>
            <pc:sldMk cId="0" sldId="258"/>
            <ac:spMk id="43010" creationId="{00000000-0000-0000-0000-000000000000}"/>
          </ac:spMkLst>
        </pc:spChg>
      </pc:sldChg>
      <pc:sldChg chg="modSp">
        <pc:chgData name="Guest" userId="" providerId="Windows Live" clId="Web-{15A2DA60-45F7-4E95-82DD-90DB664CCEB5}" dt="2017-12-24T23:05:06.498" v="115"/>
        <pc:sldMkLst>
          <pc:docMk/>
          <pc:sldMk cId="0" sldId="259"/>
        </pc:sldMkLst>
        <pc:spChg chg="mod">
          <ac:chgData name="Guest" userId="" providerId="Windows Live" clId="Web-{15A2DA60-45F7-4E95-82DD-90DB664CCEB5}" dt="2017-12-24T23:05:06.498" v="115"/>
          <ac:spMkLst>
            <pc:docMk/>
            <pc:sldMk cId="0" sldId="259"/>
            <ac:spMk id="8194" creationId="{00000000-0000-0000-0000-000000000000}"/>
          </ac:spMkLst>
        </pc:spChg>
      </pc:sldChg>
      <pc:sldChg chg="addSp delSp modSp">
        <pc:chgData name="Guest" userId="" providerId="Windows Live" clId="Web-{15A2DA60-45F7-4E95-82DD-90DB664CCEB5}" dt="2017-12-24T23:12:14.512" v="244"/>
        <pc:sldMkLst>
          <pc:docMk/>
          <pc:sldMk cId="0" sldId="260"/>
        </pc:sldMkLst>
        <pc:spChg chg="mod">
          <ac:chgData name="Guest" userId="" providerId="Windows Live" clId="Web-{15A2DA60-45F7-4E95-82DD-90DB664CCEB5}" dt="2017-12-24T23:05:22.130" v="124"/>
          <ac:spMkLst>
            <pc:docMk/>
            <pc:sldMk cId="0" sldId="260"/>
            <ac:spMk id="9218" creationId="{00000000-0000-0000-0000-000000000000}"/>
          </ac:spMkLst>
        </pc:spChg>
        <pc:graphicFrameChg chg="add mod modGraphic">
          <ac:chgData name="Guest" userId="" providerId="Windows Live" clId="Web-{15A2DA60-45F7-4E95-82DD-90DB664CCEB5}" dt="2017-12-24T23:12:05.059" v="243"/>
          <ac:graphicFrameMkLst>
            <pc:docMk/>
            <pc:sldMk cId="0" sldId="260"/>
            <ac:graphicFrameMk id="2" creationId="{62AD5E21-8782-42F9-B620-DD8AFE4A6890}"/>
          </ac:graphicFrameMkLst>
        </pc:graphicFrameChg>
        <pc:picChg chg="del mod">
          <ac:chgData name="Guest" userId="" providerId="Windows Live" clId="Web-{15A2DA60-45F7-4E95-82DD-90DB664CCEB5}" dt="2017-12-24T23:12:14.512" v="244"/>
          <ac:picMkLst>
            <pc:docMk/>
            <pc:sldMk cId="0" sldId="260"/>
            <ac:picMk id="47108" creationId="{00000000-0000-0000-0000-000000000000}"/>
          </ac:picMkLst>
        </pc:picChg>
      </pc:sldChg>
      <pc:sldChg chg="modSp">
        <pc:chgData name="Guest" userId="" providerId="Windows Live" clId="Web-{15A2DA60-45F7-4E95-82DD-90DB664CCEB5}" dt="2017-12-24T23:12:44.876" v="267"/>
        <pc:sldMkLst>
          <pc:docMk/>
          <pc:sldMk cId="0" sldId="261"/>
        </pc:sldMkLst>
        <pc:spChg chg="mod">
          <ac:chgData name="Guest" userId="" providerId="Windows Live" clId="Web-{15A2DA60-45F7-4E95-82DD-90DB664CCEB5}" dt="2017-12-24T23:12:44.876" v="267"/>
          <ac:spMkLst>
            <pc:docMk/>
            <pc:sldMk cId="0" sldId="261"/>
            <ac:spMk id="10242" creationId="{00000000-0000-0000-0000-000000000000}"/>
          </ac:spMkLst>
        </pc:spChg>
      </pc:sldChg>
      <pc:sldChg chg="modSp">
        <pc:chgData name="Guest" userId="" providerId="Windows Live" clId="Web-{15A2DA60-45F7-4E95-82DD-90DB664CCEB5}" dt="2017-12-24T23:15:16.943" v="318"/>
        <pc:sldMkLst>
          <pc:docMk/>
          <pc:sldMk cId="0" sldId="262"/>
        </pc:sldMkLst>
        <pc:spChg chg="mod">
          <ac:chgData name="Guest" userId="" providerId="Windows Live" clId="Web-{15A2DA60-45F7-4E95-82DD-90DB664CCEB5}" dt="2017-12-24T23:14:51.357" v="314"/>
          <ac:spMkLst>
            <pc:docMk/>
            <pc:sldMk cId="0" sldId="262"/>
            <ac:spMk id="11266" creationId="{00000000-0000-0000-0000-000000000000}"/>
          </ac:spMkLst>
        </pc:spChg>
        <pc:spChg chg="mod">
          <ac:chgData name="Guest" userId="" providerId="Windows Live" clId="Web-{15A2DA60-45F7-4E95-82DD-90DB664CCEB5}" dt="2017-12-24T23:15:16.943" v="318"/>
          <ac:spMkLst>
            <pc:docMk/>
            <pc:sldMk cId="0" sldId="262"/>
            <ac:spMk id="51202" creationId="{00000000-0000-0000-0000-000000000000}"/>
          </ac:spMkLst>
        </pc:spChg>
      </pc:sldChg>
      <pc:sldChg chg="modSp">
        <pc:chgData name="Guest" userId="" providerId="Windows Live" clId="Web-{15A2DA60-45F7-4E95-82DD-90DB664CCEB5}" dt="2017-12-24T23:17:46.735" v="377"/>
        <pc:sldMkLst>
          <pc:docMk/>
          <pc:sldMk cId="0" sldId="263"/>
        </pc:sldMkLst>
        <pc:spChg chg="mod">
          <ac:chgData name="Guest" userId="" providerId="Windows Live" clId="Web-{15A2DA60-45F7-4E95-82DD-90DB664CCEB5}" dt="2017-12-24T23:17:46.735" v="377"/>
          <ac:spMkLst>
            <pc:docMk/>
            <pc:sldMk cId="0" sldId="263"/>
            <ac:spMk id="53250" creationId="{00000000-0000-0000-0000-000000000000}"/>
          </ac:spMkLst>
        </pc:spChg>
        <pc:spChg chg="mod">
          <ac:chgData name="Guest" userId="" providerId="Windows Live" clId="Web-{15A2DA60-45F7-4E95-82DD-90DB664CCEB5}" dt="2017-12-24T23:17:30.328" v="373"/>
          <ac:spMkLst>
            <pc:docMk/>
            <pc:sldMk cId="0" sldId="263"/>
            <ac:spMk id="53251" creationId="{00000000-0000-0000-0000-000000000000}"/>
          </ac:spMkLst>
        </pc:spChg>
      </pc:sldChg>
      <pc:sldChg chg="modSp">
        <pc:chgData name="Guest" userId="" providerId="Windows Live" clId="Web-{15A2DA60-45F7-4E95-82DD-90DB664CCEB5}" dt="2017-12-24T23:28:15.247" v="471"/>
        <pc:sldMkLst>
          <pc:docMk/>
          <pc:sldMk cId="0" sldId="264"/>
        </pc:sldMkLst>
        <pc:spChg chg="mod">
          <ac:chgData name="Guest" userId="" providerId="Windows Live" clId="Web-{15A2DA60-45F7-4E95-82DD-90DB664CCEB5}" dt="2017-12-24T23:17:40.735" v="376"/>
          <ac:spMkLst>
            <pc:docMk/>
            <pc:sldMk cId="0" sldId="264"/>
            <ac:spMk id="55298" creationId="{00000000-0000-0000-0000-000000000000}"/>
          </ac:spMkLst>
        </pc:spChg>
        <pc:spChg chg="mod">
          <ac:chgData name="Guest" userId="" providerId="Windows Live" clId="Web-{15A2DA60-45F7-4E95-82DD-90DB664CCEB5}" dt="2017-12-24T23:28:15.247" v="471"/>
          <ac:spMkLst>
            <pc:docMk/>
            <pc:sldMk cId="0" sldId="264"/>
            <ac:spMk id="55299" creationId="{00000000-0000-0000-0000-000000000000}"/>
          </ac:spMkLst>
        </pc:spChg>
      </pc:sldChg>
      <pc:sldChg chg="modSp">
        <pc:chgData name="Guest" userId="" providerId="Windows Live" clId="Web-{15A2DA60-45F7-4E95-82DD-90DB664CCEB5}" dt="2017-12-24T23:39:08.961" v="608"/>
        <pc:sldMkLst>
          <pc:docMk/>
          <pc:sldMk cId="0" sldId="265"/>
        </pc:sldMkLst>
        <pc:spChg chg="mod">
          <ac:chgData name="Guest" userId="" providerId="Windows Live" clId="Web-{15A2DA60-45F7-4E95-82DD-90DB664CCEB5}" dt="2017-12-24T23:39:08.961" v="608"/>
          <ac:spMkLst>
            <pc:docMk/>
            <pc:sldMk cId="0" sldId="265"/>
            <ac:spMk id="57347" creationId="{00000000-0000-0000-0000-000000000000}"/>
          </ac:spMkLst>
        </pc:spChg>
      </pc:sldChg>
      <pc:sldChg chg="modSp">
        <pc:chgData name="Guest" userId="" providerId="Windows Live" clId="Web-{15A2DA60-45F7-4E95-82DD-90DB664CCEB5}" dt="2017-12-24T23:44:46.750" v="675"/>
        <pc:sldMkLst>
          <pc:docMk/>
          <pc:sldMk cId="0" sldId="266"/>
        </pc:sldMkLst>
        <pc:spChg chg="mod">
          <ac:chgData name="Guest" userId="" providerId="Windows Live" clId="Web-{15A2DA60-45F7-4E95-82DD-90DB664CCEB5}" dt="2017-12-24T23:44:46.750" v="675"/>
          <ac:spMkLst>
            <pc:docMk/>
            <pc:sldMk cId="0" sldId="266"/>
            <ac:spMk id="59395" creationId="{00000000-0000-0000-0000-000000000000}"/>
          </ac:spMkLst>
        </pc:spChg>
      </pc:sldChg>
      <pc:sldChg chg="modSp">
        <pc:chgData name="Guest" userId="" providerId="Windows Live" clId="Web-{15A2DA60-45F7-4E95-82DD-90DB664CCEB5}" dt="2017-12-24T23:51:59.979" v="723"/>
        <pc:sldMkLst>
          <pc:docMk/>
          <pc:sldMk cId="0" sldId="267"/>
        </pc:sldMkLst>
        <pc:spChg chg="mod">
          <ac:chgData name="Guest" userId="" providerId="Windows Live" clId="Web-{15A2DA60-45F7-4E95-82DD-90DB664CCEB5}" dt="2017-12-24T23:51:59.979" v="723"/>
          <ac:spMkLst>
            <pc:docMk/>
            <pc:sldMk cId="0" sldId="267"/>
            <ac:spMk id="61443" creationId="{00000000-0000-0000-0000-000000000000}"/>
          </ac:spMkLst>
        </pc:spChg>
      </pc:sldChg>
    </pc:docChg>
  </pc:docChgLst>
  <pc:docChgLst>
    <pc:chgData name="Guest" providerId="Windows Live" clId="Web-{71D94A49-9F64-49D3-85BC-2B98B1696506}"/>
    <pc:docChg chg="modSld">
      <pc:chgData name="Guest" userId="" providerId="Windows Live" clId="Web-{71D94A49-9F64-49D3-85BC-2B98B1696506}" dt="2017-12-27T17:27:13.664" v="37"/>
      <pc:docMkLst>
        <pc:docMk/>
      </pc:docMkLst>
      <pc:sldChg chg="modSp">
        <pc:chgData name="Guest" userId="" providerId="Windows Live" clId="Web-{71D94A49-9F64-49D3-85BC-2B98B1696506}" dt="2017-12-27T17:20:19.156" v="18"/>
        <pc:sldMkLst>
          <pc:docMk/>
          <pc:sldMk cId="0" sldId="258"/>
        </pc:sldMkLst>
        <pc:spChg chg="mod">
          <ac:chgData name="Guest" userId="" providerId="Windows Live" clId="Web-{71D94A49-9F64-49D3-85BC-2B98B1696506}" dt="2017-12-27T17:20:19.156" v="18"/>
          <ac:spMkLst>
            <pc:docMk/>
            <pc:sldMk cId="0" sldId="258"/>
            <ac:spMk id="7170" creationId="{00000000-0000-0000-0000-000000000000}"/>
          </ac:spMkLst>
        </pc:spChg>
      </pc:sldChg>
      <pc:sldChg chg="modSp">
        <pc:chgData name="Guest" userId="" providerId="Windows Live" clId="Web-{71D94A49-9F64-49D3-85BC-2B98B1696506}" dt="2017-12-27T17:21:10.344" v="31"/>
        <pc:sldMkLst>
          <pc:docMk/>
          <pc:sldMk cId="0" sldId="259"/>
        </pc:sldMkLst>
        <pc:spChg chg="mod">
          <ac:chgData name="Guest" userId="" providerId="Windows Live" clId="Web-{71D94A49-9F64-49D3-85BC-2B98B1696506}" dt="2017-12-27T17:21:10.344" v="31"/>
          <ac:spMkLst>
            <pc:docMk/>
            <pc:sldMk cId="0" sldId="259"/>
            <ac:spMk id="8194" creationId="{00000000-0000-0000-0000-000000000000}"/>
          </ac:spMkLst>
        </pc:spChg>
      </pc:sldChg>
      <pc:sldChg chg="modSp">
        <pc:chgData name="Guest" userId="" providerId="Windows Live" clId="Web-{71D94A49-9F64-49D3-85BC-2B98B1696506}" dt="2017-12-27T17:27:13.664" v="37"/>
        <pc:sldMkLst>
          <pc:docMk/>
          <pc:sldMk cId="0" sldId="264"/>
        </pc:sldMkLst>
        <pc:spChg chg="mod">
          <ac:chgData name="Guest" userId="" providerId="Windows Live" clId="Web-{71D94A49-9F64-49D3-85BC-2B98B1696506}" dt="2017-12-27T17:27:13.664" v="37"/>
          <ac:spMkLst>
            <pc:docMk/>
            <pc:sldMk cId="0" sldId="264"/>
            <ac:spMk id="55299" creationId="{00000000-0000-0000-0000-000000000000}"/>
          </ac:spMkLst>
        </pc:spChg>
      </pc:sldChg>
    </pc:docChg>
  </pc:docChgLst>
  <pc:docChgLst>
    <pc:chgData name="Guest" providerId="Windows Live" clId="Web-{27E93C46-1D9C-4767-8D45-11AFAA2458FF}"/>
    <pc:docChg chg="modSld">
      <pc:chgData name="Guest" userId="" providerId="Windows Live" clId="Web-{27E93C46-1D9C-4767-8D45-11AFAA2458FF}" dt="2017-12-25T01:07:25.260" v="631"/>
      <pc:docMkLst>
        <pc:docMk/>
      </pc:docMkLst>
      <pc:sldChg chg="modSp">
        <pc:chgData name="Guest" userId="" providerId="Windows Live" clId="Web-{27E93C46-1D9C-4767-8D45-11AFAA2458FF}" dt="2017-12-25T00:17:37.875" v="26"/>
        <pc:sldMkLst>
          <pc:docMk/>
          <pc:sldMk cId="0" sldId="268"/>
        </pc:sldMkLst>
        <pc:spChg chg="mod">
          <ac:chgData name="Guest" userId="" providerId="Windows Live" clId="Web-{27E93C46-1D9C-4767-8D45-11AFAA2458FF}" dt="2017-12-25T00:17:37.875" v="26"/>
          <ac:spMkLst>
            <pc:docMk/>
            <pc:sldMk cId="0" sldId="268"/>
            <ac:spMk id="63491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23:10.341" v="86"/>
        <pc:sldMkLst>
          <pc:docMk/>
          <pc:sldMk cId="0" sldId="269"/>
        </pc:sldMkLst>
        <pc:spChg chg="mod">
          <ac:chgData name="Guest" userId="" providerId="Windows Live" clId="Web-{27E93C46-1D9C-4767-8D45-11AFAA2458FF}" dt="2017-12-25T00:23:10.341" v="86"/>
          <ac:spMkLst>
            <pc:docMk/>
            <pc:sldMk cId="0" sldId="269"/>
            <ac:spMk id="18434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23:47.800" v="94"/>
        <pc:sldMkLst>
          <pc:docMk/>
          <pc:sldMk cId="0" sldId="270"/>
        </pc:sldMkLst>
        <pc:spChg chg="mod">
          <ac:chgData name="Guest" userId="" providerId="Windows Live" clId="Web-{27E93C46-1D9C-4767-8D45-11AFAA2458FF}" dt="2017-12-25T00:23:47.800" v="94"/>
          <ac:spMkLst>
            <pc:docMk/>
            <pc:sldMk cId="0" sldId="270"/>
            <ac:spMk id="19458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29:26.916" v="150"/>
        <pc:sldMkLst>
          <pc:docMk/>
          <pc:sldMk cId="0" sldId="271"/>
        </pc:sldMkLst>
        <pc:spChg chg="mod">
          <ac:chgData name="Guest" userId="" providerId="Windows Live" clId="Web-{27E93C46-1D9C-4767-8D45-11AFAA2458FF}" dt="2017-12-25T00:29:26.916" v="150"/>
          <ac:spMkLst>
            <pc:docMk/>
            <pc:sldMk cId="0" sldId="271"/>
            <ac:spMk id="20482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30:59.355" v="200"/>
        <pc:sldMkLst>
          <pc:docMk/>
          <pc:sldMk cId="0" sldId="272"/>
        </pc:sldMkLst>
        <pc:spChg chg="mod">
          <ac:chgData name="Guest" userId="" providerId="Windows Live" clId="Web-{27E93C46-1D9C-4767-8D45-11AFAA2458FF}" dt="2017-12-25T00:30:59.355" v="200"/>
          <ac:spMkLst>
            <pc:docMk/>
            <pc:sldMk cId="0" sldId="272"/>
            <ac:spMk id="21506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35:33.941" v="235"/>
        <pc:sldMkLst>
          <pc:docMk/>
          <pc:sldMk cId="0" sldId="273"/>
        </pc:sldMkLst>
        <pc:spChg chg="mod">
          <ac:chgData name="Guest" userId="" providerId="Windows Live" clId="Web-{27E93C46-1D9C-4767-8D45-11AFAA2458FF}" dt="2017-12-25T00:35:33.941" v="235"/>
          <ac:spMkLst>
            <pc:docMk/>
            <pc:sldMk cId="0" sldId="273"/>
            <ac:spMk id="22530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45:37.539" v="329"/>
        <pc:sldMkLst>
          <pc:docMk/>
          <pc:sldMk cId="0" sldId="274"/>
        </pc:sldMkLst>
        <pc:spChg chg="mod">
          <ac:chgData name="Guest" userId="" providerId="Windows Live" clId="Web-{27E93C46-1D9C-4767-8D45-11AFAA2458FF}" dt="2017-12-25T00:45:37.539" v="329"/>
          <ac:spMkLst>
            <pc:docMk/>
            <pc:sldMk cId="0" sldId="274"/>
            <ac:spMk id="23554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47:33.771" v="368"/>
        <pc:sldMkLst>
          <pc:docMk/>
          <pc:sldMk cId="0" sldId="275"/>
        </pc:sldMkLst>
        <pc:spChg chg="mod">
          <ac:chgData name="Guest" userId="" providerId="Windows Live" clId="Web-{27E93C46-1D9C-4767-8D45-11AFAA2458FF}" dt="2017-12-25T00:47:33.771" v="368"/>
          <ac:spMkLst>
            <pc:docMk/>
            <pc:sldMk cId="0" sldId="275"/>
            <ac:spMk id="24578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51:27.018" v="444"/>
        <pc:sldMkLst>
          <pc:docMk/>
          <pc:sldMk cId="0" sldId="277"/>
        </pc:sldMkLst>
        <pc:spChg chg="mod">
          <ac:chgData name="Guest" userId="" providerId="Windows Live" clId="Web-{27E93C46-1D9C-4767-8D45-11AFAA2458FF}" dt="2017-12-25T00:51:27.018" v="444"/>
          <ac:spMkLst>
            <pc:docMk/>
            <pc:sldMk cId="0" sldId="277"/>
            <ac:spMk id="26626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51:57.319" v="473"/>
        <pc:sldMkLst>
          <pc:docMk/>
          <pc:sldMk cId="0" sldId="278"/>
        </pc:sldMkLst>
        <pc:spChg chg="mod">
          <ac:chgData name="Guest" userId="" providerId="Windows Live" clId="Web-{27E93C46-1D9C-4767-8D45-11AFAA2458FF}" dt="2017-12-25T00:51:57.319" v="473"/>
          <ac:spMkLst>
            <pc:docMk/>
            <pc:sldMk cId="0" sldId="278"/>
            <ac:spMk id="27650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0:56:27.757" v="504"/>
        <pc:sldMkLst>
          <pc:docMk/>
          <pc:sldMk cId="0" sldId="280"/>
        </pc:sldMkLst>
        <pc:spChg chg="mod">
          <ac:chgData name="Guest" userId="" providerId="Windows Live" clId="Web-{27E93C46-1D9C-4767-8D45-11AFAA2458FF}" dt="2017-12-25T00:56:27.757" v="504"/>
          <ac:spMkLst>
            <pc:docMk/>
            <pc:sldMk cId="0" sldId="280"/>
            <ac:spMk id="29698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1:03:39.572" v="542"/>
        <pc:sldMkLst>
          <pc:docMk/>
          <pc:sldMk cId="0" sldId="281"/>
        </pc:sldMkLst>
        <pc:spChg chg="mod">
          <ac:chgData name="Guest" userId="" providerId="Windows Live" clId="Web-{27E93C46-1D9C-4767-8D45-11AFAA2458FF}" dt="2017-12-25T01:03:39.572" v="542"/>
          <ac:spMkLst>
            <pc:docMk/>
            <pc:sldMk cId="0" sldId="281"/>
            <ac:spMk id="30722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1:05:10.173" v="574"/>
        <pc:sldMkLst>
          <pc:docMk/>
          <pc:sldMk cId="0" sldId="282"/>
        </pc:sldMkLst>
        <pc:spChg chg="mod">
          <ac:chgData name="Guest" userId="" providerId="Windows Live" clId="Web-{27E93C46-1D9C-4767-8D45-11AFAA2458FF}" dt="2017-12-25T01:05:10.173" v="574"/>
          <ac:spMkLst>
            <pc:docMk/>
            <pc:sldMk cId="0" sldId="282"/>
            <ac:spMk id="31746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1:06:21.307" v="603"/>
        <pc:sldMkLst>
          <pc:docMk/>
          <pc:sldMk cId="0" sldId="284"/>
        </pc:sldMkLst>
        <pc:spChg chg="mod">
          <ac:chgData name="Guest" userId="" providerId="Windows Live" clId="Web-{27E93C46-1D9C-4767-8D45-11AFAA2458FF}" dt="2017-12-25T01:06:21.307" v="603"/>
          <ac:spMkLst>
            <pc:docMk/>
            <pc:sldMk cId="0" sldId="284"/>
            <ac:spMk id="33794" creationId="{00000000-0000-0000-0000-000000000000}"/>
          </ac:spMkLst>
        </pc:spChg>
      </pc:sldChg>
      <pc:sldChg chg="modSp">
        <pc:chgData name="Guest" userId="" providerId="Windows Live" clId="Web-{27E93C46-1D9C-4767-8D45-11AFAA2458FF}" dt="2017-12-25T01:07:25.260" v="631"/>
        <pc:sldMkLst>
          <pc:docMk/>
          <pc:sldMk cId="0" sldId="288"/>
        </pc:sldMkLst>
        <pc:spChg chg="mod">
          <ac:chgData name="Guest" userId="" providerId="Windows Live" clId="Web-{27E93C46-1D9C-4767-8D45-11AFAA2458FF}" dt="2017-12-25T01:07:25.260" v="631"/>
          <ac:spMkLst>
            <pc:docMk/>
            <pc:sldMk cId="0" sldId="288"/>
            <ac:spMk id="3789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1"/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0" y="0"/>
            <a:ext cx="7008813" cy="9294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789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07988" y="696913"/>
            <a:ext cx="6191250" cy="34829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EFC89B9-B75E-46EB-A210-DAB64491C86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3875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7896" name="Text Box 7"/>
          <p:cNvSpPr txBox="1">
            <a:spLocks noChangeArrowheads="1"/>
          </p:cNvSpPr>
          <p:nvPr/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B0210BB2-76C6-40E0-B828-131D01D6A57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70338" y="8829675"/>
            <a:ext cx="303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AE3EB27-33EE-49D5-A4F4-D08BA82FF8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D556F0FE-10C4-4D94-B033-AD1BDBCFFDE8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DAFB43A-016F-4D31-8173-9B7D6F2D52F4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3994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F1182B61-09DB-4D31-B1D2-FCDB99D74837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83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AE869539-F81E-4F92-8D3A-B8CAEA5FD70F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04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EA3A7008-DD75-4511-A6F5-F5A6844FA37A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24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765F7B8C-9940-488F-BFA8-41B5C2E4F182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45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BEA6E74F-91FB-45DC-8B8F-347FEDB9F425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83EEABF-0311-4997-AC51-DA07399EF269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56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EABA2D5-C713-4A4F-9DBC-7C828880B293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3C6C80C-4C46-446A-A24B-9B4BA0C8CE3F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861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C31A0FCF-CE99-45D8-9EC3-DC252E8F97D2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0659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F2D3BFA-BF70-44BF-9B12-BE9ECE9FA669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066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6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EDB6C6B-3299-401C-B802-25EA7F027E8A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2707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60F84CD5-279B-46C0-B383-B1176A8B7E5D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270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270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12A5B55A-C85B-498F-868E-832E3A3452CA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304BC1A-D8CF-4B95-9E32-8697B619AB16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475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68C1717D-B8FD-410D-B6B6-A05B731E7D5E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19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412B2F5-25CF-4BB7-A06E-A03F7E02A46C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680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7EEBB284-F2CA-494A-8E0E-2020CB9A11BB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D7365F7-F5BD-4839-A944-6B4585579C3D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198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E14FBF89-50D5-4C48-A47F-FC593BD1CCC8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3505AD2-DEF2-491C-950D-0C824475497C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885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3945892-A1A8-486B-860F-E9F4BFBC5074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9C0205D-6C87-4875-ADA0-DD3599699401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090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90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794E1AAB-FD71-4153-8AE3-91B050D48350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9FBF41E-810E-4B6B-93BE-D13F02344AB8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294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0A99F9AC-67E2-41EC-878F-35C8D3C1B0AC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EC6A942-4CEA-4E52-8B04-1F5F11256C8E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499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BEA0F12-EC1B-44BD-8309-B06EE56713E6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7043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7D8CF66-C598-4062-A1DD-8308F7912E96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704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A599B7D1-E1DF-40F8-80C9-7A6018E2F366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C6B4B4C-E0C9-4F5C-A0A2-D77102A65557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909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ACFCC25-078E-45FB-8218-09627C4C9A68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1139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379EE07-556D-4B81-9409-1DCC6B38D544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114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23C737A-2AB7-4003-A626-021FFF43C3ED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3187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16D5633-5131-436F-B60E-C9B44113B1B6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318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9DD50862-D820-44F7-9EF3-9FFD130D05D0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5235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508D84A-79F5-46AF-BAE9-2480A17F0347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523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6A8EB82-A3BB-4F1D-A1DB-736ACE7FC566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29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7283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874F90D-0426-4B85-BD44-F8BFF377520E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29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728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594B4F43-ECC5-4160-BB46-81B98C643500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291CB60-FFF7-432F-909C-81577C4771FC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403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416563C5-1435-45EC-AEC1-55BE98CCD706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30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9331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38129A6-C783-4B70-A863-7451473780A7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933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992463F2-93E7-4F79-8607-CEE7726FCB02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31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1379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706BFB1-8F56-4524-83FD-8C186CD8C82C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138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8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4AB9C1BF-0E10-4731-A9C7-BDE31CA9756C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32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3427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FFEE8D3-E015-422B-A8C2-1399631970A4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342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57514BAE-E85D-43ED-AF94-DF41318E1A74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33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5475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203A7F6-5F1F-4A68-908E-B5E1E5013CC4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547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2BB9E65E-C425-4657-9296-6D1DD9CBEDCE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34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7523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F08D48C-3603-44AF-9534-C2E5C67433AD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752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B8CAEB59-7EDD-4D7F-A853-896FEDE5181B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35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9571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9160499-B6ED-4E96-979B-09C0262A1F8D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35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957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F236057-7A72-4EAB-A717-13F41B70F5DD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421FEF4-301C-49C1-BE07-2AC3793DE5CA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608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7FE01D94-9DFF-4DC8-A301-48E55E313996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A87CAA2-F9C2-4CA1-A6EF-D4F0A557280A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4813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6DDF34D6-A07D-493A-980C-1C878BC4C165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57D8045-D5D5-490F-8CDB-425C7F6E3264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018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8E21B8E0-64A2-4637-A3BF-5A2952925C5B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859DF75-2442-4C7B-B3B5-02F187244871}" type="slidenum">
              <a:rPr lang="en-US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222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F4D3384F-1FA3-4DF8-8061-D935FC8704AF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427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7684DFA6-CDA6-4A4D-80F0-0533988B6F0E}" type="slidenum">
              <a:rPr lang="en-US" altLang="en-US" sz="1200">
                <a:solidFill>
                  <a:srgbClr val="000000"/>
                </a:solidFill>
              </a:rPr>
              <a:pPr>
                <a:buClrTx/>
                <a:buSzPct val="45000"/>
                <a:buFontTx/>
                <a:buNone/>
              </a:pPr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5632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5463" cy="41814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D350-3CFE-4AF1-89C6-4CB391FAE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4CA5AC-E2FE-402E-928B-C0223301CE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3437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9F165-F185-4EB1-AB69-2894C5AB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615FA-ABD9-4EF9-95A5-623448349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247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CD204-9000-4AF6-AC2F-B06ACE086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7084" y="274638"/>
            <a:ext cx="2741083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8C0BCA-461C-4CC8-B786-F36F3DC69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1" y="274638"/>
            <a:ext cx="8024284" cy="5848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218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5FD8A-1B3A-4E5D-A9EB-8FC6F1D9E4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536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95C5-C8F9-4A3D-89FE-B69CC1B79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553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B99D1-312A-4454-B07F-03EF1623A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16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98CFC-142A-49D5-8574-3B9193C27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42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60200-BB07-46D6-B360-BDA309A74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816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4F922-6F6A-4C29-A91B-F19B9B38C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163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3F5C3-3D7D-4D88-B3A0-9ED3CA23D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996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3CFB6-FFB3-4FEE-9731-014B3B7C9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21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B2A6A-8538-45E8-9564-8EF55B9BD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0208-4FEF-4BAD-BF50-B3C7E055A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527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3815-7FCD-4F1B-8436-0884CE018A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132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E9933-55B0-44F2-A173-73E7D2E47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979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58BB9-DF82-4BFD-8B20-F86BC8D913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860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557D0-7794-476C-A64A-9BF526FF97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048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2454-0BA2-418B-A26D-D413AA2E5F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55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5D7F9-EBB5-4CF0-BCF9-328D19B6DE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6294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CF29-98DA-43A3-B68C-396FD98328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16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DFE35-E169-4372-83C4-0DAFA84FBB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5004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35A87-7A1E-48D9-BFA1-7F6FF3775C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676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52B5D-A082-421F-B9BA-26734153C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6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5982-13AE-433C-88A7-5EE375510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6060F-7DEF-48FB-B637-5A32B53E7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37158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1B85-2C5A-4887-A9F4-3A9097C79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339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588A9-CE45-4F5D-88D8-7718D6624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8777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9A89F-CD8A-451D-A9D2-625670243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935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1EA4-07D0-4588-99D0-147EB6C7C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61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770C-3C15-42DB-854D-D4A98AEEF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F9B3E-9011-4078-A022-6437380934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27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AD9E3-7161-467A-92F2-0CE51E77E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2683" cy="45227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691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5062-B3BA-48FE-801A-F06EDFF7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E7423-C215-4E65-8B3E-1FF78629B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F0D7C-A0FB-408F-9DC0-13EAF14D0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2F5BF1-BBEF-425B-BD13-BFD12716A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E2292A-50E3-4D42-9F80-6AD9EF29AB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75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22DF4-E848-4C75-9998-BB6821B9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546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9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8259-81C4-4C8D-9EF1-85CB78BF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D08C-8D6C-4244-BC56-D2D1AAD82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7D52F-A701-470D-9876-195087C2A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098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A92FF-53FE-4BC2-9AEB-0A3AFEDE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15E28-2DD5-4D37-98B1-0C3CC7C05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FC2DB-B641-4D11-8523-B2643EC2E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721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400800"/>
            <a:ext cx="15049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6803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8038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2975A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975A9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975A9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975A9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975A9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975A9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975A9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975A9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2975A9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A7B9EF-098B-4A16-9323-E6FDCE558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CB2088B-5029-4CAD-ACAD-F9E06EFD96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2286000" y="19050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Chapter 13</a:t>
            </a:r>
            <a:br>
              <a:rPr lang="en-US" altLang="en-US" sz="4400">
                <a:solidFill>
                  <a:srgbClr val="2975A9"/>
                </a:solidFill>
                <a:latin typeface="Arial" panose="020B0604020202020204" pitchFamily="34" charset="0"/>
              </a:rPr>
            </a:br>
            <a:r>
              <a:rPr lang="en-US" altLang="en-US" sz="4400">
                <a:solidFill>
                  <a:srgbClr val="000000"/>
                </a:solidFill>
                <a:latin typeface="Arial" panose="020B0604020202020204" pitchFamily="34" charset="0"/>
              </a:rPr>
              <a:t>Resistance-Training Concepts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General Adaptation Syndrome</a:t>
            </a: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981200" y="1951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42900" indent="-3429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The </a:t>
            </a:r>
            <a:r>
              <a:rPr lang="en-US" alt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general adaptation syndrome (GAS):  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Refers to how the body reacts to stress. Stress from resistance training for our purposes.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GAS helps explain reasoning behind periodization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3-6 weeks is the best time to participate in a specific workout routine.</a:t>
            </a:r>
            <a:endParaRPr lang="en-US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Going beyond this</a:t>
            </a:r>
            <a:r>
              <a:rPr lang="en-US" altLang="en-US" sz="2000" dirty="0">
                <a:solidFill>
                  <a:schemeClr val="tx1"/>
                </a:solidFill>
                <a:latin typeface="Arial"/>
                <a:cs typeface="Arial"/>
              </a:rPr>
              <a:t> time will result in slower gains, plateauing, and higher risk of injury.</a:t>
            </a:r>
            <a:endParaRPr lang="en-US" dirty="0">
              <a:solidFill>
                <a:schemeClr val="tx1"/>
              </a:solidFill>
              <a:cs typeface="Times New Roman"/>
            </a:endParaRP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Three stages of response to stress:  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2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Alarm reaction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2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Resistance development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2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Exhaustion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Alarm Reaction Stage</a:t>
            </a: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1981200" y="1865313"/>
            <a:ext cx="82296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Alarm reaction </a:t>
            </a:r>
            <a:endParaRPr lang="en-US" alt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Triggers physiological and psychological stress responses</a:t>
            </a:r>
            <a:endParaRPr lang="en-US" dirty="0">
              <a:solidFill>
                <a:schemeClr val="tx1"/>
              </a:solidFill>
              <a:cs typeface="Times New Roman"/>
            </a:endParaRP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1-2 weeks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Resistance Training Alarm reaction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increased oxygen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uptake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Increased blood supply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throughout the body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Increased neural recruitment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to muscles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Resistance Development Stage</a:t>
            </a: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981200" y="1951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42900" indent="-3429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The body increases its ability to adapt to stress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3-6 weeks 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We get better at recruiting muscles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as well as delivering oxygen and blood to muscles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Exhaustion Stage</a:t>
            </a: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981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Lon periods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of stress or too much stress leads to the body breaking down and increases risk for injury</a:t>
            </a:r>
            <a:endParaRPr lang="en-US" altLang="en-US" b="1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Possible problems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Stress fractures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Muscle strains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Joint pain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 Emotional fatigue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More than 6 weeks will put you at risk for entering the exhaustion stage.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1981200" y="701675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Progressive Strength Adaptations</a:t>
            </a:r>
            <a:r>
              <a:rPr lang="en-US" altLang="en-US" sz="37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981200" y="2103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Strength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Capacity of the bodies neuromuscular system to create tension within the muscles to react to and overcome and external force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Strength Adaptations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981200" y="1847850"/>
            <a:ext cx="8229600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Five main categories 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Stabilization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Muscular Endurance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Muscular Hypertrophy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Strength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Power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Specific progressive sequence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Stabilization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52600" y="16462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180975" indent="9323388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0975" algn="l"/>
                <a:tab pos="638175" algn="l"/>
                <a:tab pos="1095375" algn="l"/>
                <a:tab pos="1552575" algn="l"/>
                <a:tab pos="2009775" algn="l"/>
                <a:tab pos="2466975" algn="l"/>
                <a:tab pos="2924175" algn="l"/>
                <a:tab pos="3381375" algn="l"/>
                <a:tab pos="3838575" algn="l"/>
                <a:tab pos="4295775" algn="l"/>
                <a:tab pos="4752975" algn="l"/>
                <a:tab pos="5210175" algn="l"/>
                <a:tab pos="5667375" algn="l"/>
                <a:tab pos="6124575" algn="l"/>
                <a:tab pos="6581775" algn="l"/>
                <a:tab pos="7038975" algn="l"/>
                <a:tab pos="7496175" algn="l"/>
                <a:tab pos="7953375" algn="l"/>
                <a:tab pos="8410575" algn="l"/>
                <a:tab pos="8867775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0975" algn="l"/>
                <a:tab pos="638175" algn="l"/>
                <a:tab pos="1095375" algn="l"/>
                <a:tab pos="1552575" algn="l"/>
                <a:tab pos="2009775" algn="l"/>
                <a:tab pos="2466975" algn="l"/>
                <a:tab pos="2924175" algn="l"/>
                <a:tab pos="3381375" algn="l"/>
                <a:tab pos="3838575" algn="l"/>
                <a:tab pos="4295775" algn="l"/>
                <a:tab pos="4752975" algn="l"/>
                <a:tab pos="5210175" algn="l"/>
                <a:tab pos="5667375" algn="l"/>
                <a:tab pos="6124575" algn="l"/>
                <a:tab pos="6581775" algn="l"/>
                <a:tab pos="7038975" algn="l"/>
                <a:tab pos="7496175" algn="l"/>
                <a:tab pos="7953375" algn="l"/>
                <a:tab pos="8410575" algn="l"/>
                <a:tab pos="8867775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0975" algn="l"/>
                <a:tab pos="638175" algn="l"/>
                <a:tab pos="1095375" algn="l"/>
                <a:tab pos="1552575" algn="l"/>
                <a:tab pos="2009775" algn="l"/>
                <a:tab pos="2466975" algn="l"/>
                <a:tab pos="2924175" algn="l"/>
                <a:tab pos="3381375" algn="l"/>
                <a:tab pos="3838575" algn="l"/>
                <a:tab pos="4295775" algn="l"/>
                <a:tab pos="4752975" algn="l"/>
                <a:tab pos="5210175" algn="l"/>
                <a:tab pos="5667375" algn="l"/>
                <a:tab pos="6124575" algn="l"/>
                <a:tab pos="6581775" algn="l"/>
                <a:tab pos="7038975" algn="l"/>
                <a:tab pos="7496175" algn="l"/>
                <a:tab pos="7953375" algn="l"/>
                <a:tab pos="8410575" algn="l"/>
                <a:tab pos="8867775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0975" algn="l"/>
                <a:tab pos="638175" algn="l"/>
                <a:tab pos="1095375" algn="l"/>
                <a:tab pos="1552575" algn="l"/>
                <a:tab pos="2009775" algn="l"/>
                <a:tab pos="2466975" algn="l"/>
                <a:tab pos="2924175" algn="l"/>
                <a:tab pos="3381375" algn="l"/>
                <a:tab pos="3838575" algn="l"/>
                <a:tab pos="4295775" algn="l"/>
                <a:tab pos="4752975" algn="l"/>
                <a:tab pos="5210175" algn="l"/>
                <a:tab pos="5667375" algn="l"/>
                <a:tab pos="6124575" algn="l"/>
                <a:tab pos="6581775" algn="l"/>
                <a:tab pos="7038975" algn="l"/>
                <a:tab pos="7496175" algn="l"/>
                <a:tab pos="7953375" algn="l"/>
                <a:tab pos="8410575" algn="l"/>
                <a:tab pos="8867775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0975" algn="l"/>
                <a:tab pos="638175" algn="l"/>
                <a:tab pos="1095375" algn="l"/>
                <a:tab pos="1552575" algn="l"/>
                <a:tab pos="2009775" algn="l"/>
                <a:tab pos="2466975" algn="l"/>
                <a:tab pos="2924175" algn="l"/>
                <a:tab pos="3381375" algn="l"/>
                <a:tab pos="3838575" algn="l"/>
                <a:tab pos="4295775" algn="l"/>
                <a:tab pos="4752975" algn="l"/>
                <a:tab pos="5210175" algn="l"/>
                <a:tab pos="5667375" algn="l"/>
                <a:tab pos="6124575" algn="l"/>
                <a:tab pos="6581775" algn="l"/>
                <a:tab pos="7038975" algn="l"/>
                <a:tab pos="7496175" algn="l"/>
                <a:tab pos="7953375" algn="l"/>
                <a:tab pos="8410575" algn="l"/>
                <a:tab pos="8867775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0975" algn="l"/>
                <a:tab pos="638175" algn="l"/>
                <a:tab pos="1095375" algn="l"/>
                <a:tab pos="1552575" algn="l"/>
                <a:tab pos="2009775" algn="l"/>
                <a:tab pos="2466975" algn="l"/>
                <a:tab pos="2924175" algn="l"/>
                <a:tab pos="3381375" algn="l"/>
                <a:tab pos="3838575" algn="l"/>
                <a:tab pos="4295775" algn="l"/>
                <a:tab pos="4752975" algn="l"/>
                <a:tab pos="5210175" algn="l"/>
                <a:tab pos="5667375" algn="l"/>
                <a:tab pos="6124575" algn="l"/>
                <a:tab pos="6581775" algn="l"/>
                <a:tab pos="7038975" algn="l"/>
                <a:tab pos="7496175" algn="l"/>
                <a:tab pos="7953375" algn="l"/>
                <a:tab pos="8410575" algn="l"/>
                <a:tab pos="8867775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0975" algn="l"/>
                <a:tab pos="638175" algn="l"/>
                <a:tab pos="1095375" algn="l"/>
                <a:tab pos="1552575" algn="l"/>
                <a:tab pos="2009775" algn="l"/>
                <a:tab pos="2466975" algn="l"/>
                <a:tab pos="2924175" algn="l"/>
                <a:tab pos="3381375" algn="l"/>
                <a:tab pos="3838575" algn="l"/>
                <a:tab pos="4295775" algn="l"/>
                <a:tab pos="4752975" algn="l"/>
                <a:tab pos="5210175" algn="l"/>
                <a:tab pos="5667375" algn="l"/>
                <a:tab pos="6124575" algn="l"/>
                <a:tab pos="6581775" algn="l"/>
                <a:tab pos="7038975" algn="l"/>
                <a:tab pos="7496175" algn="l"/>
                <a:tab pos="7953375" algn="l"/>
                <a:tab pos="8410575" algn="l"/>
                <a:tab pos="8867775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0975" algn="l"/>
                <a:tab pos="638175" algn="l"/>
                <a:tab pos="1095375" algn="l"/>
                <a:tab pos="1552575" algn="l"/>
                <a:tab pos="2009775" algn="l"/>
                <a:tab pos="2466975" algn="l"/>
                <a:tab pos="2924175" algn="l"/>
                <a:tab pos="3381375" algn="l"/>
                <a:tab pos="3838575" algn="l"/>
                <a:tab pos="4295775" algn="l"/>
                <a:tab pos="4752975" algn="l"/>
                <a:tab pos="5210175" algn="l"/>
                <a:tab pos="5667375" algn="l"/>
                <a:tab pos="6124575" algn="l"/>
                <a:tab pos="6581775" algn="l"/>
                <a:tab pos="7038975" algn="l"/>
                <a:tab pos="7496175" algn="l"/>
                <a:tab pos="7953375" algn="l"/>
                <a:tab pos="8410575" algn="l"/>
                <a:tab pos="8867775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80975" algn="l"/>
                <a:tab pos="638175" algn="l"/>
                <a:tab pos="1095375" algn="l"/>
                <a:tab pos="1552575" algn="l"/>
                <a:tab pos="2009775" algn="l"/>
                <a:tab pos="2466975" algn="l"/>
                <a:tab pos="2924175" algn="l"/>
                <a:tab pos="3381375" algn="l"/>
                <a:tab pos="3838575" algn="l"/>
                <a:tab pos="4295775" algn="l"/>
                <a:tab pos="4752975" algn="l"/>
                <a:tab pos="5210175" algn="l"/>
                <a:tab pos="5667375" algn="l"/>
                <a:tab pos="6124575" algn="l"/>
                <a:tab pos="6581775" algn="l"/>
                <a:tab pos="7038975" algn="l"/>
                <a:tab pos="7496175" algn="l"/>
                <a:tab pos="7953375" algn="l"/>
                <a:tab pos="8410575" algn="l"/>
                <a:tab pos="8867775" algn="l"/>
                <a:tab pos="93249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9323070" eaLnBrk="1" hangingPunct="1"/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- - Required when training for adaptations to ensure one has enough postural stability to handle the amount of stress needed to progress</a:t>
            </a:r>
            <a:r>
              <a:rPr lang="en-US" altLang="en-US" sz="1800" b="1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dirty="0"/>
          </a:p>
          <a:p>
            <a:pPr indent="9323070" eaLnBrk="1" hangingPunct="1">
              <a:buClrTx/>
              <a:buFont typeface="Times New Roman" panose="02020603050405020304" pitchFamily="18" charset="0"/>
              <a:buNone/>
            </a:pPr>
            <a:endParaRPr lang="en-US" altLang="en-US" sz="1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9323070" eaLnBrk="1" hangingPunct="1">
              <a:buClrTx/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Know progressions for stabilization can be important too. For instance when doing the two arm ball chest press, which is the stabilization exercise* shown below, a progression can be to alternate arms.*</a:t>
            </a:r>
          </a:p>
        </p:txBody>
      </p:sp>
      <p:pic>
        <p:nvPicPr>
          <p:cNvPr id="2" name="Picture 2" descr="BOSU-Ball-Ab-Exercises-BOSU-Mountain-Climber.jpg">
            <a:extLst>
              <a:ext uri="{FF2B5EF4-FFF2-40B4-BE49-F238E27FC236}">
                <a16:creationId xmlns:a16="http://schemas.microsoft.com/office/drawing/2014/main" id="{ECAD75DC-9FA8-4434-BDFC-0002152C1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4150" y="4052414"/>
            <a:ext cx="2743200" cy="2243611"/>
          </a:xfrm>
          <a:prstGeom prst="rect">
            <a:avLst/>
          </a:prstGeom>
        </p:spPr>
      </p:pic>
      <p:pic>
        <p:nvPicPr>
          <p:cNvPr id="4" name="Picture 4" descr="bosu stabilization exercise.jpg">
            <a:extLst>
              <a:ext uri="{FF2B5EF4-FFF2-40B4-BE49-F238E27FC236}">
                <a16:creationId xmlns:a16="http://schemas.microsoft.com/office/drawing/2014/main" id="{A1A88B1D-3CE9-445B-8216-2A84CCE9E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825" y="4052414"/>
            <a:ext cx="2743200" cy="22002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Muscular Endurance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81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Maintaining force for prolonged periods of time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Strengthens core and joint stabilization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repetition resistance training is best for endurance gains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Muscular endurance is a goal of the Stabilization Phase*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Hypertrophy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981200" y="1951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Growing skeletal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muscle fibers through manipulation of reps and rest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Tells clients why they should start and revisit the stabilization period of training before going into the strength period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Strength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81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Gives fundamental development from stabilization training to raise levels of stress placed on the body.</a:t>
            </a:r>
            <a:endParaRPr lang="en-US" dirty="0"/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Provides ability for new adaptations to be occur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More weight and volume are beneficial for influencing the recruitment, synchronization, and firing rate of motor units 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Also places requisite mechanical stress on the muscles to promote size and strength. </a:t>
            </a:r>
            <a:endParaRPr lang="en-US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2" name="Picture 2" descr="0609_bbell_back_squat.jpg">
            <a:extLst>
              <a:ext uri="{FF2B5EF4-FFF2-40B4-BE49-F238E27FC236}">
                <a16:creationId xmlns:a16="http://schemas.microsoft.com/office/drawing/2014/main" id="{450D31B5-1B27-48E9-84D6-365F6037E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" y="3830437"/>
            <a:ext cx="2377950" cy="2379863"/>
          </a:xfrm>
          <a:prstGeom prst="rect">
            <a:avLst/>
          </a:prstGeom>
        </p:spPr>
      </p:pic>
      <p:pic>
        <p:nvPicPr>
          <p:cNvPr id="4" name="Picture 4" descr="bench press 1rm.jpg">
            <a:extLst>
              <a:ext uri="{FF2B5EF4-FFF2-40B4-BE49-F238E27FC236}">
                <a16:creationId xmlns:a16="http://schemas.microsoft.com/office/drawing/2014/main" id="{7EBCF5EC-AA01-4EAF-BBDC-17F02075EF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225" y="4117706"/>
            <a:ext cx="3696961" cy="228468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Learning Outcomes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981200" y="1798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Goals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: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Explain general adaptation syndrome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Explain principle of specificity and adaptation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Explain stability, muscular endurance, hypertrophy, strength, and power.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Power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133600" y="1798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5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Capacity to generate the most</a:t>
            </a: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possible force in the shortest period of time</a:t>
            </a: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55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Development of force</a:t>
            </a: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and/or velocity leads to escalation of power</a:t>
            </a: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550"/>
              </a:spcBef>
            </a:pP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  <p:pic>
        <p:nvPicPr>
          <p:cNvPr id="2" name="Picture 2" descr="Side-Throw-535x3951.jpg">
            <a:extLst>
              <a:ext uri="{FF2B5EF4-FFF2-40B4-BE49-F238E27FC236}">
                <a16:creationId xmlns:a16="http://schemas.microsoft.com/office/drawing/2014/main" id="{56D01952-EFC9-4B17-AB0F-EE05CB9EB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775" y="2809875"/>
            <a:ext cx="4831950" cy="34272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Resistance Training Programs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1200" y="1798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Single-Set 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Multiple-Set 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Pyramid 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Superset 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Circuit-Training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Peripheral Heart Action </a:t>
            </a:r>
            <a:endParaRPr lang="en-US">
              <a:solidFill>
                <a:schemeClr val="tx1"/>
              </a:solidFill>
            </a:endParaRP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Split-Routine </a:t>
            </a:r>
          </a:p>
          <a:p>
            <a:pPr eaLnBrk="1" hangingPunct="1">
              <a:lnSpc>
                <a:spcPct val="95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Vertical and Horizontal Loading 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Single-Set </a:t>
            </a: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Program</a:t>
            </a:r>
            <a:endParaRPr lang="en-U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981200" y="1951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One set of each exercise 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Good for new, deconditioned clients* 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Influences adequate adaptive responses for connective tissue and nervous system before participating in more vigorous training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Just as effective as multiple-set system for beginner clients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Multi-set</a:t>
            </a: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 Program</a:t>
            </a:r>
            <a:endParaRPr lang="en-U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981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Multiple sets of each exercise </a:t>
            </a:r>
            <a:endParaRPr lang="en-US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Advanced clients</a:t>
            </a:r>
            <a:endParaRPr lang="en-US" altLang="en-US" sz="2800" dirty="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  <a:p>
            <a:pPr lvl="2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Better than single-set for clients with higher levels of fitness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1"/>
          <p:cNvSpPr txBox="1">
            <a:spLocks noChangeArrowheads="1"/>
          </p:cNvSpPr>
          <p:nvPr/>
        </p:nvSpPr>
        <p:spPr bwMode="auto">
          <a:xfrm>
            <a:off x="1981200" y="838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Pyramid System</a:t>
            </a: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 Program</a:t>
            </a:r>
            <a:endParaRPr lang="en-U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2" descr="Pyramid.jpg">
            <a:extLst>
              <a:ext uri="{FF2B5EF4-FFF2-40B4-BE49-F238E27FC236}">
                <a16:creationId xmlns:a16="http://schemas.microsoft.com/office/drawing/2014/main" id="{8E386095-01AE-486E-B898-C8EB43DCA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1924050"/>
            <a:ext cx="6920995" cy="44100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Superset </a:t>
            </a: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Program</a:t>
            </a:r>
            <a:endParaRPr lang="en-U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981200" y="18288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When two exercises are performed back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to back without</a:t>
            </a:r>
            <a:r>
              <a:rPr lang="en-US" altLang="en-US" sz="3200" dirty="0">
                <a:solidFill>
                  <a:srgbClr val="000000"/>
                </a:solidFill>
                <a:latin typeface="Arial"/>
                <a:cs typeface="Arial"/>
              </a:rPr>
              <a:t> rest in between them</a:t>
            </a:r>
            <a:endParaRPr lang="en-US" dirty="0"/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Tri-Set System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2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Three exercises performed in rapid succession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Giant-Set System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2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More than three exercises in rapid succession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ClrTx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Drop-set </a:t>
            </a: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Program</a:t>
            </a:r>
            <a:endParaRPr lang="en-U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981200" y="1798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a set to failure</a:t>
            </a:r>
            <a:endParaRPr lang="en-US" dirty="0"/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failure you remove a small percentage of the load (5–20%) and continuing with the set for a small number of repetitions. 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with more advanced lifters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Circuit-Training Program 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981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Multiple exercises done in succession with minimal rest 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Best for people with limited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time and body composition goals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Circuit-Training Program </a:t>
            </a:r>
          </a:p>
        </p:txBody>
      </p:sp>
      <p:pic>
        <p:nvPicPr>
          <p:cNvPr id="2" name="Picture 2" descr="circuit_training.jpg">
            <a:extLst>
              <a:ext uri="{FF2B5EF4-FFF2-40B4-BE49-F238E27FC236}">
                <a16:creationId xmlns:a16="http://schemas.microsoft.com/office/drawing/2014/main" id="{5039966B-8430-4084-A550-6ACE99A8E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8788" y="1771650"/>
            <a:ext cx="6057773" cy="45180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Peripheral Heart Action Program 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981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Type of circuit training 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Switches between upper and lower body exercises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Equal blood flow</a:t>
            </a: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between upper and lower extremities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PHAS is great for clients over 55* or any special populations client and for altering body composition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Basics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81200" y="1600200"/>
            <a:ext cx="822960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The last part of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 the workout</a:t>
            </a:r>
            <a:r>
              <a:rPr lang="en-US" altLang="en-US" sz="3200" dirty="0">
                <a:solidFill>
                  <a:srgbClr val="000000"/>
                </a:solidFill>
                <a:latin typeface="Arial"/>
                <a:cs typeface="Arial"/>
              </a:rPr>
              <a:t> template</a:t>
            </a:r>
            <a:endParaRPr lang="en-US" dirty="0"/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Commonly known as most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 important part of workout program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</a:rPr>
              <a:t>Strength and flexibility assessments are required for optimal program design 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Skipping assessments can end up causing more harm than good</a:t>
            </a:r>
          </a:p>
          <a:p>
            <a:pPr eaLnBrk="1" hangingPunct="1">
              <a:spcBef>
                <a:spcPts val="800"/>
              </a:spcBef>
              <a:buClrTx/>
            </a:pPr>
            <a:endParaRPr lang="en-US" altLang="en-US" sz="32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800"/>
              </a:spcBef>
              <a:buClrTx/>
            </a:pPr>
            <a:endParaRPr lang="en-US" altLang="en-US" sz="3200">
              <a:solidFill>
                <a:schemeClr val="tx1"/>
              </a:solidFill>
              <a:latin typeface="Arial" panose="020B0604020202020204" pitchFamily="34" charset="0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Peripheral Heart Action Program 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209800" y="1857375"/>
            <a:ext cx="8001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</a:rPr>
              <a:t>It is important to note that in designing PHAS strength circuits, be sure to include strength exercises which are typically done in a seated position on a stable surface.*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9DD57A2-D65D-4893-BED9-DB8FDC5971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54738"/>
              </p:ext>
            </p:extLst>
          </p:nvPr>
        </p:nvGraphicFramePr>
        <p:xfrm>
          <a:off x="409575" y="3695700"/>
          <a:ext cx="11530296" cy="255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432">
                  <a:extLst>
                    <a:ext uri="{9D8B030D-6E8A-4147-A177-3AD203B41FA5}">
                      <a16:colId xmlns:a16="http://schemas.microsoft.com/office/drawing/2014/main" val="134729625"/>
                    </a:ext>
                  </a:extLst>
                </a:gridCol>
                <a:gridCol w="3843432">
                  <a:extLst>
                    <a:ext uri="{9D8B030D-6E8A-4147-A177-3AD203B41FA5}">
                      <a16:colId xmlns:a16="http://schemas.microsoft.com/office/drawing/2014/main" val="1771316555"/>
                    </a:ext>
                  </a:extLst>
                </a:gridCol>
                <a:gridCol w="3843432">
                  <a:extLst>
                    <a:ext uri="{9D8B030D-6E8A-4147-A177-3AD203B41FA5}">
                      <a16:colId xmlns:a16="http://schemas.microsoft.com/office/drawing/2014/main" val="1829387630"/>
                    </a:ext>
                  </a:extLst>
                </a:gridCol>
              </a:tblGrid>
              <a:tr h="5262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Stabilization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536942"/>
                  </a:ext>
                </a:extLst>
              </a:tr>
              <a:tr h="5262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Stability ball squat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Barbell squat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Squat Jump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213275"/>
                  </a:ext>
                </a:extLst>
              </a:tr>
              <a:tr h="50058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Stability ball DB chest 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DB Incline Chest 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Lateral Med Ball Toss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510427"/>
                  </a:ext>
                </a:extLst>
              </a:tr>
              <a:tr h="50058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Single leg DB curl to 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Lat Pull downs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Med ball chest pass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90887"/>
                  </a:ext>
                </a:extLst>
              </a:tr>
              <a:tr h="50058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Single leg squat touch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Seated Barbell Shoulder 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Overhead med ball pass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012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Vertical Loading</a:t>
            </a: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 Program</a:t>
            </a:r>
            <a:endParaRPr lang="en-U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981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Complete exercises for each body part before beginning next set.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746B415-B5D5-40BB-8278-E167C5C1C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266211"/>
              </p:ext>
            </p:extLst>
          </p:nvPr>
        </p:nvGraphicFramePr>
        <p:xfrm>
          <a:off x="2047875" y="2790825"/>
          <a:ext cx="8207727" cy="339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5909">
                  <a:extLst>
                    <a:ext uri="{9D8B030D-6E8A-4147-A177-3AD203B41FA5}">
                      <a16:colId xmlns:a16="http://schemas.microsoft.com/office/drawing/2014/main" val="2670121070"/>
                    </a:ext>
                  </a:extLst>
                </a:gridCol>
                <a:gridCol w="2735909">
                  <a:extLst>
                    <a:ext uri="{9D8B030D-6E8A-4147-A177-3AD203B41FA5}">
                      <a16:colId xmlns:a16="http://schemas.microsoft.com/office/drawing/2014/main" val="1876905132"/>
                    </a:ext>
                  </a:extLst>
                </a:gridCol>
                <a:gridCol w="2735909">
                  <a:extLst>
                    <a:ext uri="{9D8B030D-6E8A-4147-A177-3AD203B41FA5}">
                      <a16:colId xmlns:a16="http://schemas.microsoft.com/office/drawing/2014/main" val="3047375980"/>
                    </a:ext>
                  </a:extLst>
                </a:gridCol>
              </a:tblGrid>
              <a:tr h="58411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Muscle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Reps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77029"/>
                  </a:ext>
                </a:extLst>
              </a:tr>
              <a:tr h="58411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Chest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188535"/>
                  </a:ext>
                </a:extLst>
              </a:tr>
              <a:tr h="5556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Back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210714"/>
                  </a:ext>
                </a:extLst>
              </a:tr>
              <a:tr h="5556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35233"/>
                  </a:ext>
                </a:extLst>
              </a:tr>
              <a:tr h="5556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Shoulders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038946"/>
                  </a:ext>
                </a:extLst>
              </a:tr>
              <a:tr h="55562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Legs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5750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Horizontal Loading</a:t>
            </a: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 Program</a:t>
            </a:r>
            <a:endParaRPr lang="en-US" altLang="en-US" sz="4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981200" y="1951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en-US" altLang="en-US" sz="2600">
                <a:solidFill>
                  <a:srgbClr val="000000"/>
                </a:solidFill>
                <a:latin typeface="Arial" panose="020B0604020202020204" pitchFamily="34" charset="0"/>
              </a:rPr>
              <a:t>Perform all sets of an exercise or body part before moving on to the next exercise or body part.*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Split-Routine Program 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981200" y="1798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Working a different body part/muscle group each day</a:t>
            </a:r>
          </a:p>
          <a:p>
            <a:pPr marL="457200" indent="-457200"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Allows for more work</a:t>
            </a:r>
            <a:r>
              <a:rPr lang="en-US" altLang="en-US" sz="3200" dirty="0">
                <a:solidFill>
                  <a:schemeClr val="tx1"/>
                </a:solidFill>
                <a:latin typeface="Arial"/>
                <a:cs typeface="Arial"/>
              </a:rPr>
              <a:t>/volume for that muscle group during a single session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Split-Routine Program 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F811CAE-0860-41C1-9D34-9F0FC1C6D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796967"/>
              </p:ext>
            </p:extLst>
          </p:nvPr>
        </p:nvGraphicFramePr>
        <p:xfrm>
          <a:off x="762000" y="1819275"/>
          <a:ext cx="10162179" cy="350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393">
                  <a:extLst>
                    <a:ext uri="{9D8B030D-6E8A-4147-A177-3AD203B41FA5}">
                      <a16:colId xmlns:a16="http://schemas.microsoft.com/office/drawing/2014/main" val="826594749"/>
                    </a:ext>
                  </a:extLst>
                </a:gridCol>
                <a:gridCol w="3387393">
                  <a:extLst>
                    <a:ext uri="{9D8B030D-6E8A-4147-A177-3AD203B41FA5}">
                      <a16:colId xmlns:a16="http://schemas.microsoft.com/office/drawing/2014/main" val="1557735149"/>
                    </a:ext>
                  </a:extLst>
                </a:gridCol>
                <a:gridCol w="3387393">
                  <a:extLst>
                    <a:ext uri="{9D8B030D-6E8A-4147-A177-3AD203B41FA5}">
                      <a16:colId xmlns:a16="http://schemas.microsoft.com/office/drawing/2014/main" val="3073973807"/>
                    </a:ext>
                  </a:extLst>
                </a:gridCol>
              </a:tblGrid>
              <a:tr h="87712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Days per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Days Exercise is done 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Muscle Groups Trained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411124"/>
                  </a:ext>
                </a:extLst>
              </a:tr>
              <a:tr h="87712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2-day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dirty="0"/>
                        <a:t>Tuesday</a:t>
                      </a:r>
                    </a:p>
                    <a:p>
                      <a:pPr lvl="0" algn="l">
                        <a:buNone/>
                      </a:pPr>
                      <a:r>
                        <a:rPr lang="en-US" dirty="0"/>
                        <a:t>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Chest, back, arms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Legs and shoulders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226786"/>
                  </a:ext>
                </a:extLst>
              </a:tr>
              <a:tr h="8343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3-day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Tuesday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Thursday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Saturday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Chest and arms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Legs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Back and Shoulders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00351"/>
                  </a:ext>
                </a:extLst>
              </a:tr>
              <a:tr h="83434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4-day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Monday and Thursday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Tuesday and Friday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Chest, back, arms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Legs and shoulders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7259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Summary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81200" y="1798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en-US" altLang="en-US"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OPT™ method follows a progressive, systematic approach that enables the fitness professional to make consistent gains with all clients through training manipulations to achieve various goals. 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en-US" altLang="en-US" sz="2100">
                <a:solidFill>
                  <a:srgbClr val="000000"/>
                </a:solidFill>
                <a:latin typeface="Arial" panose="020B0604020202020204" pitchFamily="34" charset="0"/>
              </a:rPr>
              <a:t>It is critical to develop appropriate stabilization before performing exercises with heavy load (strength) or high velocity (power).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Char char="•"/>
            </a:pPr>
            <a:r>
              <a:rPr lang="en-US" altLang="en-US" sz="21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There are many training systems that can be used to structure a resistance-training program for different effects including single-set, multiple-set, pyramid system, circuit training, peripheral heart action, split-routine, vertical loading, and horizontal loading.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Adaptation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81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How it helps</a:t>
            </a:r>
            <a:endParaRPr lang="en-US" dirty="0"/>
          </a:p>
          <a:p>
            <a:pPr lvl="1" eaLnBrk="1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Better cardiovascular fitness</a:t>
            </a: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Looks, health (feeling better), and performance (in sport or other activities)</a:t>
            </a:r>
          </a:p>
          <a:p>
            <a:pPr lvl="1" eaLnBrk="1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More muscle mass</a:t>
            </a: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Less body fat</a:t>
            </a: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Better metabolic efficiency</a:t>
            </a: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Better tissue tensile strength</a:t>
            </a: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More bone density</a:t>
            </a: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–"/>
            </a:pP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Improve endocrine and serum lipid adaptations</a:t>
            </a:r>
            <a:endParaRPr lang="en-US" altLang="en-US" sz="22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981200" y="685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General Adaptation Syndrome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81200" y="18748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The body wants to maintain balance (homeostasis). 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2AD5E21-8782-42F9-B620-DD8AFE4A6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67880"/>
              </p:ext>
            </p:extLst>
          </p:nvPr>
        </p:nvGraphicFramePr>
        <p:xfrm>
          <a:off x="1228725" y="3028950"/>
          <a:ext cx="9729962" cy="253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4981">
                  <a:extLst>
                    <a:ext uri="{9D8B030D-6E8A-4147-A177-3AD203B41FA5}">
                      <a16:colId xmlns:a16="http://schemas.microsoft.com/office/drawing/2014/main" val="196553291"/>
                    </a:ext>
                  </a:extLst>
                </a:gridCol>
                <a:gridCol w="4864981">
                  <a:extLst>
                    <a:ext uri="{9D8B030D-6E8A-4147-A177-3AD203B41FA5}">
                      <a16:colId xmlns:a16="http://schemas.microsoft.com/office/drawing/2014/main" val="1324157926"/>
                    </a:ext>
                  </a:extLst>
                </a:gridCol>
              </a:tblGrid>
              <a:tr h="64872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768094"/>
                  </a:ext>
                </a:extLst>
              </a:tr>
              <a:tr h="64872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Alarm Reaction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First reaction to stress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679363"/>
                  </a:ext>
                </a:extLst>
              </a:tr>
              <a:tr h="61707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Resistance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Adapting to stressors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05836"/>
                  </a:ext>
                </a:extLst>
              </a:tr>
              <a:tr h="61707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Exhaustion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dirty="0"/>
                        <a:t>Extended stressor leading to fatigue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38681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133600" y="8080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 sz="4400">
                <a:solidFill>
                  <a:schemeClr val="tx1"/>
                </a:solidFill>
                <a:latin typeface="Arial" panose="020B0604020202020204" pitchFamily="34" charset="0"/>
              </a:rPr>
              <a:t>The Principle of Adaptation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81200" y="1951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Specific Adaptation to Imposed Demands (SAID Principle) 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The body adapts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to specific demands placed on it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1336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Overload Rule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81200" y="18288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cs typeface="Arial"/>
              </a:rPr>
              <a:t>Rule that states the must be a stressor that is stronger than current ability of one's body to influence positive adaptations. *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968500" y="838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/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Specificity Rules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1946275" y="1903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Mechanical specificity 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is the weight and movements placed on the body .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Endurance is developed through low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weight and high </a:t>
            </a:r>
            <a:r>
              <a:rPr lang="en-US" altLang="en-US" sz="2600" dirty="0" err="1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repititions</a:t>
            </a:r>
            <a:endParaRPr lang="en-US" altLang="en-US" sz="2600" dirty="0" err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Strength is developed through high weight and low repetitions</a:t>
            </a:r>
            <a:endParaRPr lang="en-US" altLang="en-US" sz="2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Neuromuscular specificity </a:t>
            </a:r>
            <a:r>
              <a:rPr lang="en-US" altLang="en-US" sz="2600" dirty="0">
                <a:solidFill>
                  <a:srgbClr val="000000"/>
                </a:solidFill>
                <a:latin typeface="Arial" panose="020B0604020202020204" pitchFamily="34" charset="0"/>
              </a:rPr>
              <a:t>is the speed of contraction and exercise selection</a:t>
            </a:r>
            <a:endParaRPr lang="en-US" altLang="en-US" sz="2600" dirty="0">
              <a:solidFill>
                <a:srgbClr val="000000"/>
              </a:solidFill>
              <a:latin typeface="Arial" panose="020B0604020202020204" pitchFamily="34" charset="0"/>
              <a:cs typeface="Arial"/>
            </a:endParaRPr>
          </a:p>
          <a:p>
            <a:pPr lvl="1" eaLnBrk="1" hangingPunct="1">
              <a:spcBef>
                <a:spcPts val="700"/>
              </a:spcBef>
              <a:buClrTx/>
            </a:pPr>
            <a:endParaRPr lang="en-US" altLang="en-US" sz="2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981200" y="7620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buClrTx/>
            </a:pPr>
            <a:r>
              <a:rPr lang="en-US" altLang="en-US" sz="4400" dirty="0">
                <a:solidFill>
                  <a:schemeClr val="tx1"/>
                </a:solidFill>
                <a:latin typeface="Arial" panose="020B0604020202020204" pitchFamily="34" charset="0"/>
              </a:rPr>
              <a:t>Specificity Rules</a:t>
            </a: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1981200" y="19510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 marL="342900" indent="-342900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–"/>
            </a:pP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Metabolic specificity</a:t>
            </a:r>
            <a:r>
              <a:rPr lang="en-US" altLang="en-US" b="1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: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Energy demand placed on the body</a:t>
            </a: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Long periods of exercise with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minimal rest will help develop endurance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Endurance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training uses aerobic pathways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Max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 strength requires longer rest between sets done with heavier loads (higher intensity)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2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/>
              </a:rPr>
              <a:t>Anaerobic pathways are used during max strength training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1469</Words>
  <Application>Microsoft Office PowerPoint</Application>
  <PresentationFormat>Widescreen</PresentationFormat>
  <Paragraphs>230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Strength Training</dc:title>
  <dc:creator>Rodney  Corn</dc:creator>
  <cp:lastModifiedBy>Eddie Lester</cp:lastModifiedBy>
  <cp:revision>264</cp:revision>
  <cp:lastPrinted>2006-12-20T16:24:30Z</cp:lastPrinted>
  <dcterms:created xsi:type="dcterms:W3CDTF">2001-10-19T16:58:32Z</dcterms:created>
  <dcterms:modified xsi:type="dcterms:W3CDTF">2017-12-27T17:29:51Z</dcterms:modified>
</cp:coreProperties>
</file>